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832" r:id="rId5"/>
  </p:sldMasterIdLst>
  <p:notesMasterIdLst>
    <p:notesMasterId r:id="rId46"/>
  </p:notesMasterIdLst>
  <p:handoutMasterIdLst>
    <p:handoutMasterId r:id="rId47"/>
  </p:handoutMasterIdLst>
  <p:sldIdLst>
    <p:sldId id="256" r:id="rId6"/>
    <p:sldId id="1188" r:id="rId7"/>
    <p:sldId id="2480" r:id="rId8"/>
    <p:sldId id="2479" r:id="rId9"/>
    <p:sldId id="2481" r:id="rId10"/>
    <p:sldId id="2482" r:id="rId11"/>
    <p:sldId id="2486" r:id="rId12"/>
    <p:sldId id="2487" r:id="rId13"/>
    <p:sldId id="2488" r:id="rId14"/>
    <p:sldId id="2489" r:id="rId15"/>
    <p:sldId id="2490" r:id="rId16"/>
    <p:sldId id="2498" r:id="rId17"/>
    <p:sldId id="2503" r:id="rId18"/>
    <p:sldId id="2502" r:id="rId19"/>
    <p:sldId id="2497" r:id="rId20"/>
    <p:sldId id="2500" r:id="rId21"/>
    <p:sldId id="2501" r:id="rId22"/>
    <p:sldId id="2493" r:id="rId23"/>
    <p:sldId id="2491" r:id="rId24"/>
    <p:sldId id="2517" r:id="rId25"/>
    <p:sldId id="2496" r:id="rId26"/>
    <p:sldId id="2495" r:id="rId27"/>
    <p:sldId id="2512" r:id="rId28"/>
    <p:sldId id="2504" r:id="rId29"/>
    <p:sldId id="2505" r:id="rId30"/>
    <p:sldId id="2507" r:id="rId31"/>
    <p:sldId id="2508" r:id="rId32"/>
    <p:sldId id="2509" r:id="rId33"/>
    <p:sldId id="2506" r:id="rId34"/>
    <p:sldId id="267" r:id="rId35"/>
    <p:sldId id="270" r:id="rId36"/>
    <p:sldId id="268" r:id="rId37"/>
    <p:sldId id="273" r:id="rId38"/>
    <p:sldId id="266" r:id="rId39"/>
    <p:sldId id="640" r:id="rId40"/>
    <p:sldId id="2514" r:id="rId41"/>
    <p:sldId id="2515" r:id="rId42"/>
    <p:sldId id="2511" r:id="rId43"/>
    <p:sldId id="2510" r:id="rId44"/>
    <p:sldId id="354" r:id="rId45"/>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BBB4"/>
    <a:srgbClr val="063D67"/>
    <a:srgbClr val="1D94C9"/>
    <a:srgbClr val="52B4DE"/>
    <a:srgbClr val="7ECBEE"/>
    <a:srgbClr val="FFDD00"/>
    <a:srgbClr val="FFC800"/>
    <a:srgbClr val="043962"/>
    <a:srgbClr val="009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D5247-71C1-46F2-9227-94E6296090E1}" v="3" dt="2024-03-14T13:32:59.726"/>
    <p1510:client id="{E03A5497-936B-4AA0-83D3-65E37B5C5D89}" v="63" dt="2024-03-14T13:45:06.06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40"/>
        <p:guide pos="57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ipriani" userId="242b3960e37d3d50" providerId="Windows Live" clId="Web-{E03A5497-936B-4AA0-83D3-65E37B5C5D89}"/>
    <pc:docChg chg="addSld delSld modSld addMainMaster delMainMaster">
      <pc:chgData name="Ivan Cipriani" userId="242b3960e37d3d50" providerId="Windows Live" clId="Web-{E03A5497-936B-4AA0-83D3-65E37B5C5D89}" dt="2024-03-14T13:45:15.443" v="56"/>
      <pc:docMkLst>
        <pc:docMk/>
      </pc:docMkLst>
      <pc:sldChg chg="addSp delSp modSp add">
        <pc:chgData name="Ivan Cipriani" userId="242b3960e37d3d50" providerId="Windows Live" clId="Web-{E03A5497-936B-4AA0-83D3-65E37B5C5D89}" dt="2024-03-14T13:44:26.067" v="53" actId="20577"/>
        <pc:sldMkLst>
          <pc:docMk/>
          <pc:sldMk cId="0" sldId="256"/>
        </pc:sldMkLst>
        <pc:spChg chg="mod ord">
          <ac:chgData name="Ivan Cipriani" userId="242b3960e37d3d50" providerId="Windows Live" clId="Web-{E03A5497-936B-4AA0-83D3-65E37B5C5D89}" dt="2024-03-14T13:44:03.722" v="52"/>
          <ac:spMkLst>
            <pc:docMk/>
            <pc:sldMk cId="0" sldId="256"/>
            <ac:spMk id="2" creationId="{00000000-0000-0000-0000-000000000000}"/>
          </ac:spMkLst>
        </pc:spChg>
        <pc:spChg chg="mod">
          <ac:chgData name="Ivan Cipriani" userId="242b3960e37d3d50" providerId="Windows Live" clId="Web-{E03A5497-936B-4AA0-83D3-65E37B5C5D89}" dt="2024-03-14T13:44:03.722" v="52"/>
          <ac:spMkLst>
            <pc:docMk/>
            <pc:sldMk cId="0" sldId="256"/>
            <ac:spMk id="4" creationId="{00000000-0000-0000-0000-000000000000}"/>
          </ac:spMkLst>
        </pc:spChg>
        <pc:spChg chg="mod">
          <ac:chgData name="Ivan Cipriani" userId="242b3960e37d3d50" providerId="Windows Live" clId="Web-{E03A5497-936B-4AA0-83D3-65E37B5C5D89}" dt="2024-03-14T13:44:03.722" v="52"/>
          <ac:spMkLst>
            <pc:docMk/>
            <pc:sldMk cId="0" sldId="256"/>
            <ac:spMk id="5" creationId="{00000000-0000-0000-0000-000000000000}"/>
          </ac:spMkLst>
        </pc:spChg>
        <pc:spChg chg="mod">
          <ac:chgData name="Ivan Cipriani" userId="242b3960e37d3d50" providerId="Windows Live" clId="Web-{E03A5497-936B-4AA0-83D3-65E37B5C5D89}" dt="2024-03-14T13:44:26.067" v="53" actId="20577"/>
          <ac:spMkLst>
            <pc:docMk/>
            <pc:sldMk cId="0" sldId="256"/>
            <ac:spMk id="22" creationId="{00000000-0000-0000-0000-000000000000}"/>
          </ac:spMkLst>
        </pc:spChg>
        <pc:spChg chg="mod">
          <ac:chgData name="Ivan Cipriani" userId="242b3960e37d3d50" providerId="Windows Live" clId="Web-{E03A5497-936B-4AA0-83D3-65E37B5C5D89}" dt="2024-03-14T13:44:03.722" v="52"/>
          <ac:spMkLst>
            <pc:docMk/>
            <pc:sldMk cId="0" sldId="256"/>
            <ac:spMk id="23" creationId="{00000000-0000-0000-0000-000000000000}"/>
          </ac:spMkLst>
        </pc:spChg>
        <pc:spChg chg="add del">
          <ac:chgData name="Ivan Cipriani" userId="242b3960e37d3d50" providerId="Windows Live" clId="Web-{E03A5497-936B-4AA0-83D3-65E37B5C5D89}" dt="2024-03-14T13:43:29.581" v="45"/>
          <ac:spMkLst>
            <pc:docMk/>
            <pc:sldMk cId="0" sldId="256"/>
            <ac:spMk id="28" creationId="{DEA81853-BCE1-4B7C-922E-A502B7B5FDD6}"/>
          </ac:spMkLst>
        </pc:spChg>
        <pc:spChg chg="add del">
          <ac:chgData name="Ivan Cipriani" userId="242b3960e37d3d50" providerId="Windows Live" clId="Web-{E03A5497-936B-4AA0-83D3-65E37B5C5D89}" dt="2024-03-14T13:43:29.581" v="45"/>
          <ac:spMkLst>
            <pc:docMk/>
            <pc:sldMk cId="0" sldId="256"/>
            <ac:spMk id="30" creationId="{4A53F3F5-328C-4AC3-B3C4-6A9D4C3D370C}"/>
          </ac:spMkLst>
        </pc:spChg>
        <pc:spChg chg="add del">
          <ac:chgData name="Ivan Cipriani" userId="242b3960e37d3d50" providerId="Windows Live" clId="Web-{E03A5497-936B-4AA0-83D3-65E37B5C5D89}" dt="2024-03-14T13:43:29.581" v="45"/>
          <ac:spMkLst>
            <pc:docMk/>
            <pc:sldMk cId="0" sldId="256"/>
            <ac:spMk id="32" creationId="{60ECACBD-42EC-44A4-B0DE-2DEDB73E1301}"/>
          </ac:spMkLst>
        </pc:spChg>
        <pc:spChg chg="add del">
          <ac:chgData name="Ivan Cipriani" userId="242b3960e37d3d50" providerId="Windows Live" clId="Web-{E03A5497-936B-4AA0-83D3-65E37B5C5D89}" dt="2024-03-14T13:43:29.581" v="45"/>
          <ac:spMkLst>
            <pc:docMk/>
            <pc:sldMk cId="0" sldId="256"/>
            <ac:spMk id="34" creationId="{9BBB5757-5277-4AC5-8E2C-46B13387BCA7}"/>
          </ac:spMkLst>
        </pc:spChg>
        <pc:spChg chg="add del">
          <ac:chgData name="Ivan Cipriani" userId="242b3960e37d3d50" providerId="Windows Live" clId="Web-{E03A5497-936B-4AA0-83D3-65E37B5C5D89}" dt="2024-03-14T13:44:03.722" v="52"/>
          <ac:spMkLst>
            <pc:docMk/>
            <pc:sldMk cId="0" sldId="256"/>
            <ac:spMk id="36" creationId="{DA182162-B517-4B41-B039-339F87FAE1D0}"/>
          </ac:spMkLst>
        </pc:spChg>
        <pc:spChg chg="add del">
          <ac:chgData name="Ivan Cipriani" userId="242b3960e37d3d50" providerId="Windows Live" clId="Web-{E03A5497-936B-4AA0-83D3-65E37B5C5D89}" dt="2024-03-14T13:44:03.722" v="52"/>
          <ac:spMkLst>
            <pc:docMk/>
            <pc:sldMk cId="0" sldId="256"/>
            <ac:spMk id="37" creationId="{49B5AD54-1E68-4239-A6AF-FE0F49BB8367}"/>
          </ac:spMkLst>
        </pc:spChg>
        <pc:spChg chg="add">
          <ac:chgData name="Ivan Cipriani" userId="242b3960e37d3d50" providerId="Windows Live" clId="Web-{E03A5497-936B-4AA0-83D3-65E37B5C5D89}" dt="2024-03-14T13:44:03.722" v="52"/>
          <ac:spMkLst>
            <pc:docMk/>
            <pc:sldMk cId="0" sldId="256"/>
            <ac:spMk id="42" creationId="{DEA81853-BCE1-4B7C-922E-A502B7B5FDD6}"/>
          </ac:spMkLst>
        </pc:spChg>
        <pc:spChg chg="add">
          <ac:chgData name="Ivan Cipriani" userId="242b3960e37d3d50" providerId="Windows Live" clId="Web-{E03A5497-936B-4AA0-83D3-65E37B5C5D89}" dt="2024-03-14T13:44:03.722" v="52"/>
          <ac:spMkLst>
            <pc:docMk/>
            <pc:sldMk cId="0" sldId="256"/>
            <ac:spMk id="44" creationId="{4A53F3F5-328C-4AC3-B3C4-6A9D4C3D370C}"/>
          </ac:spMkLst>
        </pc:spChg>
        <pc:spChg chg="add">
          <ac:chgData name="Ivan Cipriani" userId="242b3960e37d3d50" providerId="Windows Live" clId="Web-{E03A5497-936B-4AA0-83D3-65E37B5C5D89}" dt="2024-03-14T13:44:03.722" v="52"/>
          <ac:spMkLst>
            <pc:docMk/>
            <pc:sldMk cId="0" sldId="256"/>
            <ac:spMk id="46" creationId="{60ECACBD-42EC-44A4-B0DE-2DEDB73E1301}"/>
          </ac:spMkLst>
        </pc:spChg>
        <pc:spChg chg="add">
          <ac:chgData name="Ivan Cipriani" userId="242b3960e37d3d50" providerId="Windows Live" clId="Web-{E03A5497-936B-4AA0-83D3-65E37B5C5D89}" dt="2024-03-14T13:44:03.722" v="52"/>
          <ac:spMkLst>
            <pc:docMk/>
            <pc:sldMk cId="0" sldId="256"/>
            <ac:spMk id="48" creationId="{9BBB5757-5277-4AC5-8E2C-46B13387BCA7}"/>
          </ac:spMkLst>
        </pc:spChg>
      </pc:sldChg>
      <pc:sldChg chg="mod modClrScheme chgLayout">
        <pc:chgData name="Ivan Cipriani" userId="242b3960e37d3d50" providerId="Windows Live" clId="Web-{E03A5497-936B-4AA0-83D3-65E37B5C5D89}" dt="2024-03-14T13:37:37.369" v="3"/>
        <pc:sldMkLst>
          <pc:docMk/>
          <pc:sldMk cId="3323086163" sldId="266"/>
        </pc:sldMkLst>
      </pc:sldChg>
      <pc:sldChg chg="mod modClrScheme chgLayout">
        <pc:chgData name="Ivan Cipriani" userId="242b3960e37d3d50" providerId="Windows Live" clId="Web-{E03A5497-936B-4AA0-83D3-65E37B5C5D89}" dt="2024-03-14T13:37:38.135" v="6"/>
        <pc:sldMkLst>
          <pc:docMk/>
          <pc:sldMk cId="1491355356" sldId="267"/>
        </pc:sldMkLst>
      </pc:sldChg>
      <pc:sldChg chg="modSp mod modClrScheme chgLayout">
        <pc:chgData name="Ivan Cipriani" userId="242b3960e37d3d50" providerId="Windows Live" clId="Web-{E03A5497-936B-4AA0-83D3-65E37B5C5D89}" dt="2024-03-14T13:37:37.557" v="4"/>
        <pc:sldMkLst>
          <pc:docMk/>
          <pc:sldMk cId="3135579340" sldId="268"/>
        </pc:sldMkLst>
        <pc:spChg chg="mod ord">
          <ac:chgData name="Ivan Cipriani" userId="242b3960e37d3d50" providerId="Windows Live" clId="Web-{E03A5497-936B-4AA0-83D3-65E37B5C5D89}" dt="2024-03-14T13:37:37.557" v="4"/>
          <ac:spMkLst>
            <pc:docMk/>
            <pc:sldMk cId="3135579340" sldId="268"/>
            <ac:spMk id="29" creationId="{1846B986-07B6-1D8F-D9A2-39522D8399A0}"/>
          </ac:spMkLst>
        </pc:spChg>
        <pc:spChg chg="mod ord">
          <ac:chgData name="Ivan Cipriani" userId="242b3960e37d3d50" providerId="Windows Live" clId="Web-{E03A5497-936B-4AA0-83D3-65E37B5C5D89}" dt="2024-03-14T13:37:37.557" v="4"/>
          <ac:spMkLst>
            <pc:docMk/>
            <pc:sldMk cId="3135579340" sldId="268"/>
            <ac:spMk id="31" creationId="{B521930B-5E66-8472-DA46-EF8C2A9755C2}"/>
          </ac:spMkLst>
        </pc:spChg>
      </pc:sldChg>
      <pc:sldChg chg="modSp mod modClrScheme chgLayout">
        <pc:chgData name="Ivan Cipriani" userId="242b3960e37d3d50" providerId="Windows Live" clId="Web-{E03A5497-936B-4AA0-83D3-65E37B5C5D89}" dt="2024-03-14T13:37:37.698" v="5"/>
        <pc:sldMkLst>
          <pc:docMk/>
          <pc:sldMk cId="1387096480" sldId="270"/>
        </pc:sldMkLst>
        <pc:spChg chg="mod ord">
          <ac:chgData name="Ivan Cipriani" userId="242b3960e37d3d50" providerId="Windows Live" clId="Web-{E03A5497-936B-4AA0-83D3-65E37B5C5D89}" dt="2024-03-14T13:37:37.698" v="5"/>
          <ac:spMkLst>
            <pc:docMk/>
            <pc:sldMk cId="1387096480" sldId="270"/>
            <ac:spMk id="22" creationId="{FE4F8151-CB60-B98E-FF46-CDB8F0048936}"/>
          </ac:spMkLst>
        </pc:spChg>
        <pc:spChg chg="mod ord">
          <ac:chgData name="Ivan Cipriani" userId="242b3960e37d3d50" providerId="Windows Live" clId="Web-{E03A5497-936B-4AA0-83D3-65E37B5C5D89}" dt="2024-03-14T13:37:37.698" v="5"/>
          <ac:spMkLst>
            <pc:docMk/>
            <pc:sldMk cId="1387096480" sldId="270"/>
            <ac:spMk id="23" creationId="{470867C0-B76D-2EB1-2A45-55F4C224B286}"/>
          </ac:spMkLst>
        </pc:spChg>
      </pc:sldChg>
      <pc:sldChg chg="modSp mod modClrScheme chgLayout">
        <pc:chgData name="Ivan Cipriani" userId="242b3960e37d3d50" providerId="Windows Live" clId="Web-{E03A5497-936B-4AA0-83D3-65E37B5C5D89}" dt="2024-03-14T13:37:23.103" v="2"/>
        <pc:sldMkLst>
          <pc:docMk/>
          <pc:sldMk cId="3271911677" sldId="273"/>
        </pc:sldMkLst>
        <pc:spChg chg="mod ord">
          <ac:chgData name="Ivan Cipriani" userId="242b3960e37d3d50" providerId="Windows Live" clId="Web-{E03A5497-936B-4AA0-83D3-65E37B5C5D89}" dt="2024-03-14T13:37:23.103" v="2"/>
          <ac:spMkLst>
            <pc:docMk/>
            <pc:sldMk cId="3271911677" sldId="273"/>
            <ac:spMk id="39" creationId="{BF026032-0FD1-CF3D-328E-A39EAFA9E384}"/>
          </ac:spMkLst>
        </pc:spChg>
        <pc:spChg chg="mod ord">
          <ac:chgData name="Ivan Cipriani" userId="242b3960e37d3d50" providerId="Windows Live" clId="Web-{E03A5497-936B-4AA0-83D3-65E37B5C5D89}" dt="2024-03-14T13:37:23.103" v="2"/>
          <ac:spMkLst>
            <pc:docMk/>
            <pc:sldMk cId="3271911677" sldId="273"/>
            <ac:spMk id="40" creationId="{2F08F5D3-4E56-0FE6-91C3-C3320D2903AC}"/>
          </ac:spMkLst>
        </pc:spChg>
      </pc:sldChg>
      <pc:sldChg chg="addSp modSp add">
        <pc:chgData name="Ivan Cipriani" userId="242b3960e37d3d50" providerId="Windows Live" clId="Web-{E03A5497-936B-4AA0-83D3-65E37B5C5D89}" dt="2024-03-14T13:45:15.443" v="56"/>
        <pc:sldMkLst>
          <pc:docMk/>
          <pc:sldMk cId="0" sldId="354"/>
        </pc:sldMkLst>
        <pc:spChg chg="mod">
          <ac:chgData name="Ivan Cipriani" userId="242b3960e37d3d50" providerId="Windows Live" clId="Web-{E03A5497-936B-4AA0-83D3-65E37B5C5D89}" dt="2024-03-14T13:45:15.443" v="56"/>
          <ac:spMkLst>
            <pc:docMk/>
            <pc:sldMk cId="0" sldId="354"/>
            <ac:spMk id="2" creationId="{04BAEE83-28A2-E098-79C2-450862312A48}"/>
          </ac:spMkLst>
        </pc:spChg>
        <pc:spChg chg="mod">
          <ac:chgData name="Ivan Cipriani" userId="242b3960e37d3d50" providerId="Windows Live" clId="Web-{E03A5497-936B-4AA0-83D3-65E37B5C5D89}" dt="2024-03-14T13:45:15.443" v="56"/>
          <ac:spMkLst>
            <pc:docMk/>
            <pc:sldMk cId="0" sldId="354"/>
            <ac:spMk id="3" creationId="{4E857F7F-ADAE-FF8B-EB87-984942325944}"/>
          </ac:spMkLst>
        </pc:spChg>
        <pc:spChg chg="add">
          <ac:chgData name="Ivan Cipriani" userId="242b3960e37d3d50" providerId="Windows Live" clId="Web-{E03A5497-936B-4AA0-83D3-65E37B5C5D89}" dt="2024-03-14T13:45:15.443" v="56"/>
          <ac:spMkLst>
            <pc:docMk/>
            <pc:sldMk cId="0" sldId="354"/>
            <ac:spMk id="8" creationId="{DA182162-B517-4B41-B039-339F87FAE1D0}"/>
          </ac:spMkLst>
        </pc:spChg>
        <pc:spChg chg="add">
          <ac:chgData name="Ivan Cipriani" userId="242b3960e37d3d50" providerId="Windows Live" clId="Web-{E03A5497-936B-4AA0-83D3-65E37B5C5D89}" dt="2024-03-14T13:45:15.443" v="56"/>
          <ac:spMkLst>
            <pc:docMk/>
            <pc:sldMk cId="0" sldId="354"/>
            <ac:spMk id="10" creationId="{49B5AD54-1E68-4239-A6AF-FE0F49BB8367}"/>
          </ac:spMkLst>
        </pc:spChg>
      </pc:sldChg>
      <pc:sldChg chg="modSp mod modClrScheme chgLayout">
        <pc:chgData name="Ivan Cipriani" userId="242b3960e37d3d50" providerId="Windows Live" clId="Web-{E03A5497-936B-4AA0-83D3-65E37B5C5D89}" dt="2024-03-14T13:42:12.673" v="42" actId="1076"/>
        <pc:sldMkLst>
          <pc:docMk/>
          <pc:sldMk cId="1723629818" sldId="640"/>
        </pc:sldMkLst>
        <pc:picChg chg="mod">
          <ac:chgData name="Ivan Cipriani" userId="242b3960e37d3d50" providerId="Windows Live" clId="Web-{E03A5497-936B-4AA0-83D3-65E37B5C5D89}" dt="2024-03-14T13:42:12.673" v="42" actId="1076"/>
          <ac:picMkLst>
            <pc:docMk/>
            <pc:sldMk cId="1723629818" sldId="640"/>
            <ac:picMk id="3" creationId="{6F95B27D-7C7B-61DF-2DF2-FE9876E84CE0}"/>
          </ac:picMkLst>
        </pc:picChg>
      </pc:sldChg>
      <pc:sldChg chg="modSp mod modClrScheme chgLayout">
        <pc:chgData name="Ivan Cipriani" userId="242b3960e37d3d50" providerId="Windows Live" clId="Web-{E03A5497-936B-4AA0-83D3-65E37B5C5D89}" dt="2024-03-14T13:38:32.949" v="12"/>
        <pc:sldMkLst>
          <pc:docMk/>
          <pc:sldMk cId="2997609515" sldId="1188"/>
        </pc:sldMkLst>
        <pc:spChg chg="mod ord">
          <ac:chgData name="Ivan Cipriani" userId="242b3960e37d3d50" providerId="Windows Live" clId="Web-{E03A5497-936B-4AA0-83D3-65E37B5C5D89}" dt="2024-03-14T13:38:19.089" v="10" actId="20577"/>
          <ac:spMkLst>
            <pc:docMk/>
            <pc:sldMk cId="2997609515" sldId="1188"/>
            <ac:spMk id="2" creationId="{15DD8F76-D1F8-F345-86DA-21A3356BD3E5}"/>
          </ac:spMkLst>
        </pc:spChg>
        <pc:spChg chg="mod">
          <ac:chgData name="Ivan Cipriani" userId="242b3960e37d3d50" providerId="Windows Live" clId="Web-{E03A5497-936B-4AA0-83D3-65E37B5C5D89}" dt="2024-03-14T13:38:32.949" v="12"/>
          <ac:spMkLst>
            <pc:docMk/>
            <pc:sldMk cId="2997609515" sldId="1188"/>
            <ac:spMk id="3" creationId="{D831EF94-5103-E54D-DF1E-FB05730F7CE1}"/>
          </ac:spMkLst>
        </pc:spChg>
        <pc:spChg chg="mod ord">
          <ac:chgData name="Ivan Cipriani" userId="242b3960e37d3d50" providerId="Windows Live" clId="Web-{E03A5497-936B-4AA0-83D3-65E37B5C5D89}" dt="2024-03-14T13:36:52.478" v="1"/>
          <ac:spMkLst>
            <pc:docMk/>
            <pc:sldMk cId="2997609515" sldId="1188"/>
            <ac:spMk id="6" creationId="{013A6AFD-C1E3-474C-8A3D-1437971634A7}"/>
          </ac:spMkLst>
        </pc:spChg>
      </pc:sldChg>
      <pc:sldChg chg="modSp del mod modClrScheme chgLayout">
        <pc:chgData name="Ivan Cipriani" userId="242b3960e37d3d50" providerId="Windows Live" clId="Web-{E03A5497-936B-4AA0-83D3-65E37B5C5D89}" dt="2024-03-14T13:44:47.286" v="54"/>
        <pc:sldMkLst>
          <pc:docMk/>
          <pc:sldMk cId="1684854080" sldId="1203"/>
        </pc:sldMkLst>
        <pc:spChg chg="mod ord">
          <ac:chgData name="Ivan Cipriani" userId="242b3960e37d3d50" providerId="Windows Live" clId="Web-{E03A5497-936B-4AA0-83D3-65E37B5C5D89}" dt="2024-03-14T13:36:52.478" v="1"/>
          <ac:spMkLst>
            <pc:docMk/>
            <pc:sldMk cId="1684854080" sldId="1203"/>
            <ac:spMk id="30" creationId="{0840212A-E805-DC41-87C4-7C791B9E9867}"/>
          </ac:spMkLst>
        </pc:spChg>
        <pc:spChg chg="mod ord">
          <ac:chgData name="Ivan Cipriani" userId="242b3960e37d3d50" providerId="Windows Live" clId="Web-{E03A5497-936B-4AA0-83D3-65E37B5C5D89}" dt="2024-03-14T13:36:52.478" v="1"/>
          <ac:spMkLst>
            <pc:docMk/>
            <pc:sldMk cId="1684854080" sldId="1203"/>
            <ac:spMk id="31" creationId="{CD8E9C85-E76A-2D48-85F5-AF544C41B69F}"/>
          </ac:spMkLst>
        </pc:spChg>
        <pc:spChg chg="mod ord">
          <ac:chgData name="Ivan Cipriani" userId="242b3960e37d3d50" providerId="Windows Live" clId="Web-{E03A5497-936B-4AA0-83D3-65E37B5C5D89}" dt="2024-03-14T13:36:52.478" v="1"/>
          <ac:spMkLst>
            <pc:docMk/>
            <pc:sldMk cId="1684854080" sldId="1203"/>
            <ac:spMk id="38" creationId="{857949EC-D859-5C43-AF22-F8BBDFFCAD49}"/>
          </ac:spMkLst>
        </pc:spChg>
        <pc:spChg chg="mod ord">
          <ac:chgData name="Ivan Cipriani" userId="242b3960e37d3d50" providerId="Windows Live" clId="Web-{E03A5497-936B-4AA0-83D3-65E37B5C5D89}" dt="2024-03-14T13:36:52.478" v="1"/>
          <ac:spMkLst>
            <pc:docMk/>
            <pc:sldMk cId="1684854080" sldId="1203"/>
            <ac:spMk id="39" creationId="{B0A21073-27A9-2642-A89F-D9FE0A0E7A52}"/>
          </ac:spMkLst>
        </pc:spChg>
        <pc:spChg chg="mod ord">
          <ac:chgData name="Ivan Cipriani" userId="242b3960e37d3d50" providerId="Windows Live" clId="Web-{E03A5497-936B-4AA0-83D3-65E37B5C5D89}" dt="2024-03-14T13:36:52.478" v="1"/>
          <ac:spMkLst>
            <pc:docMk/>
            <pc:sldMk cId="1684854080" sldId="1203"/>
            <ac:spMk id="87" creationId="{4591C3EA-2833-7846-8F9C-1CDF2AE09046}"/>
          </ac:spMkLst>
        </pc:spChg>
        <pc:spChg chg="mod ord">
          <ac:chgData name="Ivan Cipriani" userId="242b3960e37d3d50" providerId="Windows Live" clId="Web-{E03A5497-936B-4AA0-83D3-65E37B5C5D89}" dt="2024-03-14T13:36:52.478" v="1"/>
          <ac:spMkLst>
            <pc:docMk/>
            <pc:sldMk cId="1684854080" sldId="1203"/>
            <ac:spMk id="93" creationId="{FAC98CDA-CA90-F443-B20A-7E520D765116}"/>
          </ac:spMkLst>
        </pc:spChg>
        <pc:picChg chg="mod ord">
          <ac:chgData name="Ivan Cipriani" userId="242b3960e37d3d50" providerId="Windows Live" clId="Web-{E03A5497-936B-4AA0-83D3-65E37B5C5D89}" dt="2024-03-14T13:36:52.478" v="1"/>
          <ac:picMkLst>
            <pc:docMk/>
            <pc:sldMk cId="1684854080" sldId="1203"/>
            <ac:picMk id="5" creationId="{13027B09-3FF1-9F47-A478-9DBA734B4F7E}"/>
          </ac:picMkLst>
        </pc:picChg>
      </pc:sldChg>
      <pc:sldChg chg="modSp del mod modClrScheme chgLayout">
        <pc:chgData name="Ivan Cipriani" userId="242b3960e37d3d50" providerId="Windows Live" clId="Web-{E03A5497-936B-4AA0-83D3-65E37B5C5D89}" dt="2024-03-14T13:37:49.182" v="7"/>
        <pc:sldMkLst>
          <pc:docMk/>
          <pc:sldMk cId="3699757368" sldId="1897"/>
        </pc:sldMkLst>
        <pc:spChg chg="mod ord">
          <ac:chgData name="Ivan Cipriani" userId="242b3960e37d3d50" providerId="Windows Live" clId="Web-{E03A5497-936B-4AA0-83D3-65E37B5C5D89}" dt="2024-03-14T13:36:52.478" v="1"/>
          <ac:spMkLst>
            <pc:docMk/>
            <pc:sldMk cId="3699757368" sldId="1897"/>
            <ac:spMk id="23" creationId="{C6032C1B-B159-2544-8B27-0D9AC59F12BC}"/>
          </ac:spMkLst>
        </pc:spChg>
        <pc:spChg chg="mod ord">
          <ac:chgData name="Ivan Cipriani" userId="242b3960e37d3d50" providerId="Windows Live" clId="Web-{E03A5497-936B-4AA0-83D3-65E37B5C5D89}" dt="2024-03-14T13:36:52.478" v="1"/>
          <ac:spMkLst>
            <pc:docMk/>
            <pc:sldMk cId="3699757368" sldId="1897"/>
            <ac:spMk id="26" creationId="{E1A06B7B-EC53-EB4F-8A9B-38A0C21CE644}"/>
          </ac:spMkLst>
        </pc:spChg>
        <pc:spChg chg="mod ord">
          <ac:chgData name="Ivan Cipriani" userId="242b3960e37d3d50" providerId="Windows Live" clId="Web-{E03A5497-936B-4AA0-83D3-65E37B5C5D89}" dt="2024-03-14T13:36:52.478" v="1"/>
          <ac:spMkLst>
            <pc:docMk/>
            <pc:sldMk cId="3699757368" sldId="1897"/>
            <ac:spMk id="27" creationId="{0A271EF7-C419-5E49-9307-9841EDF4C0B1}"/>
          </ac:spMkLst>
        </pc:spChg>
        <pc:spChg chg="mod ord">
          <ac:chgData name="Ivan Cipriani" userId="242b3960e37d3d50" providerId="Windows Live" clId="Web-{E03A5497-936B-4AA0-83D3-65E37B5C5D89}" dt="2024-03-14T13:36:52.478" v="1"/>
          <ac:spMkLst>
            <pc:docMk/>
            <pc:sldMk cId="3699757368" sldId="1897"/>
            <ac:spMk id="28" creationId="{14E977BB-911F-684E-A15C-D89B524D3D59}"/>
          </ac:spMkLst>
        </pc:spChg>
        <pc:spChg chg="mod ord">
          <ac:chgData name="Ivan Cipriani" userId="242b3960e37d3d50" providerId="Windows Live" clId="Web-{E03A5497-936B-4AA0-83D3-65E37B5C5D89}" dt="2024-03-14T13:36:52.478" v="1"/>
          <ac:spMkLst>
            <pc:docMk/>
            <pc:sldMk cId="3699757368" sldId="1897"/>
            <ac:spMk id="29" creationId="{1E735FD4-80E0-1D49-9560-EDFD7D4A9F27}"/>
          </ac:spMkLst>
        </pc:spChg>
        <pc:picChg chg="mod ord">
          <ac:chgData name="Ivan Cipriani" userId="242b3960e37d3d50" providerId="Windows Live" clId="Web-{E03A5497-936B-4AA0-83D3-65E37B5C5D89}" dt="2024-03-14T13:36:52.478" v="1"/>
          <ac:picMkLst>
            <pc:docMk/>
            <pc:sldMk cId="3699757368" sldId="1897"/>
            <ac:picMk id="33" creationId="{CBEBD849-180D-1B41-9CE6-269A6469454B}"/>
          </ac:picMkLst>
        </pc:picChg>
      </pc:sldChg>
      <pc:sldChg chg="delSp modSp mod modClrScheme chgLayout">
        <pc:chgData name="Ivan Cipriani" userId="242b3960e37d3d50" providerId="Windows Live" clId="Web-{E03A5497-936B-4AA0-83D3-65E37B5C5D89}" dt="2024-03-14T13:39:03.871" v="20" actId="1076"/>
        <pc:sldMkLst>
          <pc:docMk/>
          <pc:sldMk cId="961247929" sldId="2479"/>
        </pc:sldMkLst>
        <pc:spChg chg="mod ord">
          <ac:chgData name="Ivan Cipriani" userId="242b3960e37d3d50" providerId="Windows Live" clId="Web-{E03A5497-936B-4AA0-83D3-65E37B5C5D89}" dt="2024-03-14T13:38:50.199" v="18" actId="20577"/>
          <ac:spMkLst>
            <pc:docMk/>
            <pc:sldMk cId="961247929" sldId="2479"/>
            <ac:spMk id="2" creationId="{15DD8F76-D1F8-F345-86DA-21A3356BD3E5}"/>
          </ac:spMkLst>
        </pc:spChg>
        <pc:spChg chg="mod ord">
          <ac:chgData name="Ivan Cipriani" userId="242b3960e37d3d50" providerId="Windows Live" clId="Web-{E03A5497-936B-4AA0-83D3-65E37B5C5D89}" dt="2024-03-14T13:36:52.478" v="1"/>
          <ac:spMkLst>
            <pc:docMk/>
            <pc:sldMk cId="961247929" sldId="2479"/>
            <ac:spMk id="6" creationId="{013A6AFD-C1E3-474C-8A3D-1437971634A7}"/>
          </ac:spMkLst>
        </pc:spChg>
        <pc:spChg chg="mod">
          <ac:chgData name="Ivan Cipriani" userId="242b3960e37d3d50" providerId="Windows Live" clId="Web-{E03A5497-936B-4AA0-83D3-65E37B5C5D89}" dt="2024-03-14T13:39:03.871" v="20" actId="1076"/>
          <ac:spMkLst>
            <pc:docMk/>
            <pc:sldMk cId="961247929" sldId="2479"/>
            <ac:spMk id="18" creationId="{80AD4402-7C77-E24E-A141-C715FB9A2EA2}"/>
          </ac:spMkLst>
        </pc:spChg>
        <pc:spChg chg="del">
          <ac:chgData name="Ivan Cipriani" userId="242b3960e37d3d50" providerId="Windows Live" clId="Web-{E03A5497-936B-4AA0-83D3-65E37B5C5D89}" dt="2024-03-14T13:38:57.387" v="19"/>
          <ac:spMkLst>
            <pc:docMk/>
            <pc:sldMk cId="961247929" sldId="2479"/>
            <ac:spMk id="19" creationId="{8657278B-F938-9844-AE1D-7BA063B13C7E}"/>
          </ac:spMkLst>
        </pc:spChg>
        <pc:picChg chg="mod ord">
          <ac:chgData name="Ivan Cipriani" userId="242b3960e37d3d50" providerId="Windows Live" clId="Web-{E03A5497-936B-4AA0-83D3-65E37B5C5D89}" dt="2024-03-14T13:36:52.478" v="1"/>
          <ac:picMkLst>
            <pc:docMk/>
            <pc:sldMk cId="961247929" sldId="2479"/>
            <ac:picMk id="15" creationId="{2AC854C9-837C-884C-96C5-3315696F4761}"/>
          </ac:picMkLst>
        </pc:picChg>
      </pc:sldChg>
      <pc:sldChg chg="modSp mod modClrScheme chgLayout">
        <pc:chgData name="Ivan Cipriani" userId="242b3960e37d3d50" providerId="Windows Live" clId="Web-{E03A5497-936B-4AA0-83D3-65E37B5C5D89}" dt="2024-03-14T13:36:52.478" v="1"/>
        <pc:sldMkLst>
          <pc:docMk/>
          <pc:sldMk cId="1624544345" sldId="2480"/>
        </pc:sldMkLst>
        <pc:spChg chg="mod ord">
          <ac:chgData name="Ivan Cipriani" userId="242b3960e37d3d50" providerId="Windows Live" clId="Web-{E03A5497-936B-4AA0-83D3-65E37B5C5D89}" dt="2024-03-14T13:36:52.478" v="1"/>
          <ac:spMkLst>
            <pc:docMk/>
            <pc:sldMk cId="1624544345" sldId="2480"/>
            <ac:spMk id="3" creationId="{D522AB01-BF73-81CC-FE3C-45DAB9C46981}"/>
          </ac:spMkLst>
        </pc:spChg>
        <pc:spChg chg="mod ord">
          <ac:chgData name="Ivan Cipriani" userId="242b3960e37d3d50" providerId="Windows Live" clId="Web-{E03A5497-936B-4AA0-83D3-65E37B5C5D89}" dt="2024-03-14T13:36:52.478" v="1"/>
          <ac:spMkLst>
            <pc:docMk/>
            <pc:sldMk cId="1624544345" sldId="2480"/>
            <ac:spMk id="4" creationId="{D894B010-1A4A-322B-7B95-1A576304B2D9}"/>
          </ac:spMkLst>
        </pc:spChg>
      </pc:sldChg>
      <pc:sldChg chg="addSp delSp modSp mod modClrScheme chgLayout">
        <pc:chgData name="Ivan Cipriani" userId="242b3960e37d3d50" providerId="Windows Live" clId="Web-{E03A5497-936B-4AA0-83D3-65E37B5C5D89}" dt="2024-03-14T13:39:29.560" v="25" actId="1076"/>
        <pc:sldMkLst>
          <pc:docMk/>
          <pc:sldMk cId="1527710712" sldId="2481"/>
        </pc:sldMkLst>
        <pc:spChg chg="del mod ord">
          <ac:chgData name="Ivan Cipriani" userId="242b3960e37d3d50" providerId="Windows Live" clId="Web-{E03A5497-936B-4AA0-83D3-65E37B5C5D89}" dt="2024-03-14T13:39:26.466" v="24"/>
          <ac:spMkLst>
            <pc:docMk/>
            <pc:sldMk cId="1527710712" sldId="2481"/>
            <ac:spMk id="4" creationId="{E84A8CF7-156D-EDDD-145C-2C434004FFE2}"/>
          </ac:spMkLst>
        </pc:spChg>
        <pc:spChg chg="add del mod">
          <ac:chgData name="Ivan Cipriani" userId="242b3960e37d3d50" providerId="Windows Live" clId="Web-{E03A5497-936B-4AA0-83D3-65E37B5C5D89}" dt="2024-03-14T13:39:29.560" v="25" actId="1076"/>
          <ac:spMkLst>
            <pc:docMk/>
            <pc:sldMk cId="1527710712" sldId="2481"/>
            <ac:spMk id="29" creationId="{22F1F0A2-3157-CF81-32A9-1EE7EC141BA2}"/>
          </ac:spMkLst>
        </pc:spChg>
      </pc:sldChg>
      <pc:sldChg chg="delSp modSp add del mod modClrScheme chgLayout">
        <pc:chgData name="Ivan Cipriani" userId="242b3960e37d3d50" providerId="Windows Live" clId="Web-{E03A5497-936B-4AA0-83D3-65E37B5C5D89}" dt="2024-03-14T13:40:09.592" v="30" actId="1076"/>
        <pc:sldMkLst>
          <pc:docMk/>
          <pc:sldMk cId="834646735" sldId="2482"/>
        </pc:sldMkLst>
        <pc:spChg chg="del mod ord">
          <ac:chgData name="Ivan Cipriani" userId="242b3960e37d3d50" providerId="Windows Live" clId="Web-{E03A5497-936B-4AA0-83D3-65E37B5C5D89}" dt="2024-03-14T13:40:04.310" v="29"/>
          <ac:spMkLst>
            <pc:docMk/>
            <pc:sldMk cId="834646735" sldId="2482"/>
            <ac:spMk id="4" creationId="{04EA0CD4-7EAE-281D-9116-B594E93AC97A}"/>
          </ac:spMkLst>
        </pc:spChg>
        <pc:spChg chg="mod">
          <ac:chgData name="Ivan Cipriani" userId="242b3960e37d3d50" providerId="Windows Live" clId="Web-{E03A5497-936B-4AA0-83D3-65E37B5C5D89}" dt="2024-03-14T13:40:09.592" v="30" actId="1076"/>
          <ac:spMkLst>
            <pc:docMk/>
            <pc:sldMk cId="834646735" sldId="2482"/>
            <ac:spMk id="43" creationId="{E479AFB6-527F-7D2A-443A-BEFCD31C4661}"/>
          </ac:spMkLst>
        </pc:spChg>
      </pc:sldChg>
      <pc:sldChg chg="delSp modSp mod modClrScheme chgLayout">
        <pc:chgData name="Ivan Cipriani" userId="242b3960e37d3d50" providerId="Windows Live" clId="Web-{E03A5497-936B-4AA0-83D3-65E37B5C5D89}" dt="2024-03-14T13:40:17.858" v="33" actId="1076"/>
        <pc:sldMkLst>
          <pc:docMk/>
          <pc:sldMk cId="3135163722" sldId="2486"/>
        </pc:sldMkLst>
        <pc:spChg chg="del mod ord">
          <ac:chgData name="Ivan Cipriani" userId="242b3960e37d3d50" providerId="Windows Live" clId="Web-{E03A5497-936B-4AA0-83D3-65E37B5C5D89}" dt="2024-03-14T13:40:15.154" v="32"/>
          <ac:spMkLst>
            <pc:docMk/>
            <pc:sldMk cId="3135163722" sldId="2486"/>
            <ac:spMk id="4" creationId="{04EA0CD4-7EAE-281D-9116-B594E93AC97A}"/>
          </ac:spMkLst>
        </pc:spChg>
        <pc:spChg chg="mod">
          <ac:chgData name="Ivan Cipriani" userId="242b3960e37d3d50" providerId="Windows Live" clId="Web-{E03A5497-936B-4AA0-83D3-65E37B5C5D89}" dt="2024-03-14T13:40:17.858" v="33" actId="1076"/>
          <ac:spMkLst>
            <pc:docMk/>
            <pc:sldMk cId="3135163722" sldId="2486"/>
            <ac:spMk id="43" creationId="{E479AFB6-527F-7D2A-443A-BEFCD31C4661}"/>
          </ac:spMkLst>
        </pc:spChg>
      </pc:sldChg>
      <pc:sldChg chg="delSp modSp mod modClrScheme chgLayout">
        <pc:chgData name="Ivan Cipriani" userId="242b3960e37d3d50" providerId="Windows Live" clId="Web-{E03A5497-936B-4AA0-83D3-65E37B5C5D89}" dt="2024-03-14T13:40:43.218" v="36" actId="1076"/>
        <pc:sldMkLst>
          <pc:docMk/>
          <pc:sldMk cId="2747639927" sldId="2487"/>
        </pc:sldMkLst>
        <pc:spChg chg="del mod ord">
          <ac:chgData name="Ivan Cipriani" userId="242b3960e37d3d50" providerId="Windows Live" clId="Web-{E03A5497-936B-4AA0-83D3-65E37B5C5D89}" dt="2024-03-14T13:40:40.374" v="35"/>
          <ac:spMkLst>
            <pc:docMk/>
            <pc:sldMk cId="2747639927" sldId="2487"/>
            <ac:spMk id="4" creationId="{04EA0CD4-7EAE-281D-9116-B594E93AC97A}"/>
          </ac:spMkLst>
        </pc:spChg>
        <pc:spChg chg="mod">
          <ac:chgData name="Ivan Cipriani" userId="242b3960e37d3d50" providerId="Windows Live" clId="Web-{E03A5497-936B-4AA0-83D3-65E37B5C5D89}" dt="2024-03-14T13:40:43.218" v="36" actId="1076"/>
          <ac:spMkLst>
            <pc:docMk/>
            <pc:sldMk cId="2747639927" sldId="2487"/>
            <ac:spMk id="43" creationId="{E479AFB6-527F-7D2A-443A-BEFCD31C4661}"/>
          </ac:spMkLst>
        </pc:spChg>
      </pc:sldChg>
      <pc:sldChg chg="delSp modSp mod modClrScheme chgLayout">
        <pc:chgData name="Ivan Cipriani" userId="242b3960e37d3d50" providerId="Windows Live" clId="Web-{E03A5497-936B-4AA0-83D3-65E37B5C5D89}" dt="2024-03-14T13:41:01.374" v="39" actId="1076"/>
        <pc:sldMkLst>
          <pc:docMk/>
          <pc:sldMk cId="3970223561" sldId="2488"/>
        </pc:sldMkLst>
        <pc:spChg chg="del mod ord">
          <ac:chgData name="Ivan Cipriani" userId="242b3960e37d3d50" providerId="Windows Live" clId="Web-{E03A5497-936B-4AA0-83D3-65E37B5C5D89}" dt="2024-03-14T13:40:54.624" v="38"/>
          <ac:spMkLst>
            <pc:docMk/>
            <pc:sldMk cId="3970223561" sldId="2488"/>
            <ac:spMk id="4" creationId="{04EA0CD4-7EAE-281D-9116-B594E93AC97A}"/>
          </ac:spMkLst>
        </pc:spChg>
        <pc:spChg chg="mod">
          <ac:chgData name="Ivan Cipriani" userId="242b3960e37d3d50" providerId="Windows Live" clId="Web-{E03A5497-936B-4AA0-83D3-65E37B5C5D89}" dt="2024-03-14T13:41:01.374" v="39" actId="1076"/>
          <ac:spMkLst>
            <pc:docMk/>
            <pc:sldMk cId="3970223561" sldId="2488"/>
            <ac:spMk id="43" creationId="{E479AFB6-527F-7D2A-443A-BEFCD31C4661}"/>
          </ac:spMkLst>
        </pc:spChg>
      </pc:sldChg>
      <pc:sldChg chg="modSp mod modClrScheme chgLayout">
        <pc:chgData name="Ivan Cipriani" userId="242b3960e37d3d50" providerId="Windows Live" clId="Web-{E03A5497-936B-4AA0-83D3-65E37B5C5D89}" dt="2024-03-14T13:36:52.478" v="1"/>
        <pc:sldMkLst>
          <pc:docMk/>
          <pc:sldMk cId="1784660604" sldId="2489"/>
        </pc:sldMkLst>
        <pc:spChg chg="mod ord">
          <ac:chgData name="Ivan Cipriani" userId="242b3960e37d3d50" providerId="Windows Live" clId="Web-{E03A5497-936B-4AA0-83D3-65E37B5C5D89}" dt="2024-03-14T13:36:52.478" v="1"/>
          <ac:spMkLst>
            <pc:docMk/>
            <pc:sldMk cId="1784660604" sldId="2489"/>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2115004330" sldId="2490"/>
        </pc:sldMkLst>
        <pc:spChg chg="mod ord">
          <ac:chgData name="Ivan Cipriani" userId="242b3960e37d3d50" providerId="Windows Live" clId="Web-{E03A5497-936B-4AA0-83D3-65E37B5C5D89}" dt="2024-03-14T13:36:52.478" v="1"/>
          <ac:spMkLst>
            <pc:docMk/>
            <pc:sldMk cId="2115004330" sldId="2490"/>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4124866184" sldId="2491"/>
        </pc:sldMkLst>
        <pc:spChg chg="mod ord">
          <ac:chgData name="Ivan Cipriani" userId="242b3960e37d3d50" providerId="Windows Live" clId="Web-{E03A5497-936B-4AA0-83D3-65E37B5C5D89}" dt="2024-03-14T13:36:52.478" v="1"/>
          <ac:spMkLst>
            <pc:docMk/>
            <pc:sldMk cId="4124866184" sldId="2491"/>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3658224900" sldId="2493"/>
        </pc:sldMkLst>
        <pc:spChg chg="mod ord">
          <ac:chgData name="Ivan Cipriani" userId="242b3960e37d3d50" providerId="Windows Live" clId="Web-{E03A5497-936B-4AA0-83D3-65E37B5C5D89}" dt="2024-03-14T13:36:52.478" v="1"/>
          <ac:spMkLst>
            <pc:docMk/>
            <pc:sldMk cId="3658224900" sldId="2493"/>
            <ac:spMk id="4" creationId="{04EA0CD4-7EAE-281D-9116-B594E93AC97A}"/>
          </ac:spMkLst>
        </pc:spChg>
      </pc:sldChg>
      <pc:sldChg chg="modSp del mod modClrScheme chgLayout">
        <pc:chgData name="Ivan Cipriani" userId="242b3960e37d3d50" providerId="Windows Live" clId="Web-{E03A5497-936B-4AA0-83D3-65E37B5C5D89}" dt="2024-03-14T13:37:57.495" v="8"/>
        <pc:sldMkLst>
          <pc:docMk/>
          <pc:sldMk cId="364682542" sldId="2494"/>
        </pc:sldMkLst>
        <pc:spChg chg="mod ord">
          <ac:chgData name="Ivan Cipriani" userId="242b3960e37d3d50" providerId="Windows Live" clId="Web-{E03A5497-936B-4AA0-83D3-65E37B5C5D89}" dt="2024-03-14T13:36:52.478" v="1"/>
          <ac:spMkLst>
            <pc:docMk/>
            <pc:sldMk cId="364682542" sldId="2494"/>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2639203703" sldId="2495"/>
        </pc:sldMkLst>
        <pc:spChg chg="mod ord">
          <ac:chgData name="Ivan Cipriani" userId="242b3960e37d3d50" providerId="Windows Live" clId="Web-{E03A5497-936B-4AA0-83D3-65E37B5C5D89}" dt="2024-03-14T13:36:52.478" v="1"/>
          <ac:spMkLst>
            <pc:docMk/>
            <pc:sldMk cId="2639203703" sldId="2495"/>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271581826" sldId="2496"/>
        </pc:sldMkLst>
        <pc:spChg chg="mod ord">
          <ac:chgData name="Ivan Cipriani" userId="242b3960e37d3d50" providerId="Windows Live" clId="Web-{E03A5497-936B-4AA0-83D3-65E37B5C5D89}" dt="2024-03-14T13:36:52.478" v="1"/>
          <ac:spMkLst>
            <pc:docMk/>
            <pc:sldMk cId="271581826" sldId="2496"/>
            <ac:spMk id="4" creationId="{04EA0CD4-7EAE-281D-9116-B594E93AC97A}"/>
          </ac:spMkLst>
        </pc:spChg>
      </pc:sldChg>
      <pc:sldChg chg="modSp mod modClrScheme chgLayout">
        <pc:chgData name="Ivan Cipriani" userId="242b3960e37d3d50" providerId="Windows Live" clId="Web-{E03A5497-936B-4AA0-83D3-65E37B5C5D89}" dt="2024-03-14T13:41:39.188" v="41" actId="20577"/>
        <pc:sldMkLst>
          <pc:docMk/>
          <pc:sldMk cId="845430055" sldId="2497"/>
        </pc:sldMkLst>
        <pc:spChg chg="mod ord">
          <ac:chgData name="Ivan Cipriani" userId="242b3960e37d3d50" providerId="Windows Live" clId="Web-{E03A5497-936B-4AA0-83D3-65E37B5C5D89}" dt="2024-03-14T13:36:52.478" v="1"/>
          <ac:spMkLst>
            <pc:docMk/>
            <pc:sldMk cId="845430055" sldId="2497"/>
            <ac:spMk id="4" creationId="{04EA0CD4-7EAE-281D-9116-B594E93AC97A}"/>
          </ac:spMkLst>
        </pc:spChg>
        <pc:spChg chg="mod">
          <ac:chgData name="Ivan Cipriani" userId="242b3960e37d3d50" providerId="Windows Live" clId="Web-{E03A5497-936B-4AA0-83D3-65E37B5C5D89}" dt="2024-03-14T13:41:39.188" v="41" actId="20577"/>
          <ac:spMkLst>
            <pc:docMk/>
            <pc:sldMk cId="845430055" sldId="2497"/>
            <ac:spMk id="5" creationId="{35182AD6-9738-57C9-14DF-AA37648DE8F4}"/>
          </ac:spMkLst>
        </pc:spChg>
      </pc:sldChg>
      <pc:sldChg chg="modSp mod modClrScheme chgLayout">
        <pc:chgData name="Ivan Cipriani" userId="242b3960e37d3d50" providerId="Windows Live" clId="Web-{E03A5497-936B-4AA0-83D3-65E37B5C5D89}" dt="2024-03-14T13:36:52.478" v="1"/>
        <pc:sldMkLst>
          <pc:docMk/>
          <pc:sldMk cId="4068052041" sldId="2498"/>
        </pc:sldMkLst>
        <pc:spChg chg="mod ord">
          <ac:chgData name="Ivan Cipriani" userId="242b3960e37d3d50" providerId="Windows Live" clId="Web-{E03A5497-936B-4AA0-83D3-65E37B5C5D89}" dt="2024-03-14T13:36:52.478" v="1"/>
          <ac:spMkLst>
            <pc:docMk/>
            <pc:sldMk cId="4068052041" sldId="2498"/>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2647170225" sldId="2500"/>
        </pc:sldMkLst>
        <pc:spChg chg="mod ord">
          <ac:chgData name="Ivan Cipriani" userId="242b3960e37d3d50" providerId="Windows Live" clId="Web-{E03A5497-936B-4AA0-83D3-65E37B5C5D89}" dt="2024-03-14T13:36:52.478" v="1"/>
          <ac:spMkLst>
            <pc:docMk/>
            <pc:sldMk cId="2647170225" sldId="2500"/>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1919744656" sldId="2501"/>
        </pc:sldMkLst>
        <pc:spChg chg="mod ord">
          <ac:chgData name="Ivan Cipriani" userId="242b3960e37d3d50" providerId="Windows Live" clId="Web-{E03A5497-936B-4AA0-83D3-65E37B5C5D89}" dt="2024-03-14T13:36:52.478" v="1"/>
          <ac:spMkLst>
            <pc:docMk/>
            <pc:sldMk cId="1919744656" sldId="2501"/>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3873103511" sldId="2502"/>
        </pc:sldMkLst>
        <pc:spChg chg="mod ord">
          <ac:chgData name="Ivan Cipriani" userId="242b3960e37d3d50" providerId="Windows Live" clId="Web-{E03A5497-936B-4AA0-83D3-65E37B5C5D89}" dt="2024-03-14T13:36:52.478" v="1"/>
          <ac:spMkLst>
            <pc:docMk/>
            <pc:sldMk cId="3873103511" sldId="2502"/>
            <ac:spMk id="4" creationId="{A75E8261-9426-825B-D852-B73C231F412E}"/>
          </ac:spMkLst>
        </pc:spChg>
      </pc:sldChg>
      <pc:sldChg chg="modSp mod modClrScheme chgLayout">
        <pc:chgData name="Ivan Cipriani" userId="242b3960e37d3d50" providerId="Windows Live" clId="Web-{E03A5497-936B-4AA0-83D3-65E37B5C5D89}" dt="2024-03-14T13:36:52.478" v="1"/>
        <pc:sldMkLst>
          <pc:docMk/>
          <pc:sldMk cId="3282927026" sldId="2503"/>
        </pc:sldMkLst>
        <pc:spChg chg="mod ord">
          <ac:chgData name="Ivan Cipriani" userId="242b3960e37d3d50" providerId="Windows Live" clId="Web-{E03A5497-936B-4AA0-83D3-65E37B5C5D89}" dt="2024-03-14T13:36:52.478" v="1"/>
          <ac:spMkLst>
            <pc:docMk/>
            <pc:sldMk cId="3282927026" sldId="2503"/>
            <ac:spMk id="4" creationId="{B9346E14-C21F-CD36-4FBD-83B5A616ABB3}"/>
          </ac:spMkLst>
        </pc:spChg>
      </pc:sldChg>
      <pc:sldChg chg="modSp mod modClrScheme chgLayout">
        <pc:chgData name="Ivan Cipriani" userId="242b3960e37d3d50" providerId="Windows Live" clId="Web-{E03A5497-936B-4AA0-83D3-65E37B5C5D89}" dt="2024-03-14T13:36:52.478" v="1"/>
        <pc:sldMkLst>
          <pc:docMk/>
          <pc:sldMk cId="830845819" sldId="2504"/>
        </pc:sldMkLst>
        <pc:spChg chg="mod ord">
          <ac:chgData name="Ivan Cipriani" userId="242b3960e37d3d50" providerId="Windows Live" clId="Web-{E03A5497-936B-4AA0-83D3-65E37B5C5D89}" dt="2024-03-14T13:36:52.478" v="1"/>
          <ac:spMkLst>
            <pc:docMk/>
            <pc:sldMk cId="830845819" sldId="2504"/>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1666532703" sldId="2505"/>
        </pc:sldMkLst>
        <pc:spChg chg="mod ord">
          <ac:chgData name="Ivan Cipriani" userId="242b3960e37d3d50" providerId="Windows Live" clId="Web-{E03A5497-936B-4AA0-83D3-65E37B5C5D89}" dt="2024-03-14T13:36:52.478" v="1"/>
          <ac:spMkLst>
            <pc:docMk/>
            <pc:sldMk cId="1666532703" sldId="2505"/>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28753178" sldId="2506"/>
        </pc:sldMkLst>
        <pc:spChg chg="mod ord">
          <ac:chgData name="Ivan Cipriani" userId="242b3960e37d3d50" providerId="Windows Live" clId="Web-{E03A5497-936B-4AA0-83D3-65E37B5C5D89}" dt="2024-03-14T13:36:52.478" v="1"/>
          <ac:spMkLst>
            <pc:docMk/>
            <pc:sldMk cId="28753178" sldId="2506"/>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1010500960" sldId="2507"/>
        </pc:sldMkLst>
        <pc:spChg chg="mod ord">
          <ac:chgData name="Ivan Cipriani" userId="242b3960e37d3d50" providerId="Windows Live" clId="Web-{E03A5497-936B-4AA0-83D3-65E37B5C5D89}" dt="2024-03-14T13:36:52.478" v="1"/>
          <ac:spMkLst>
            <pc:docMk/>
            <pc:sldMk cId="1010500960" sldId="2507"/>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3790564761" sldId="2508"/>
        </pc:sldMkLst>
        <pc:spChg chg="mod ord">
          <ac:chgData name="Ivan Cipriani" userId="242b3960e37d3d50" providerId="Windows Live" clId="Web-{E03A5497-936B-4AA0-83D3-65E37B5C5D89}" dt="2024-03-14T13:36:52.478" v="1"/>
          <ac:spMkLst>
            <pc:docMk/>
            <pc:sldMk cId="3790564761" sldId="2508"/>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880416344" sldId="2509"/>
        </pc:sldMkLst>
        <pc:spChg chg="mod ord">
          <ac:chgData name="Ivan Cipriani" userId="242b3960e37d3d50" providerId="Windows Live" clId="Web-{E03A5497-936B-4AA0-83D3-65E37B5C5D89}" dt="2024-03-14T13:36:52.478" v="1"/>
          <ac:spMkLst>
            <pc:docMk/>
            <pc:sldMk cId="880416344" sldId="2509"/>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3912253572" sldId="2510"/>
        </pc:sldMkLst>
        <pc:spChg chg="mod ord">
          <ac:chgData name="Ivan Cipriani" userId="242b3960e37d3d50" providerId="Windows Live" clId="Web-{E03A5497-936B-4AA0-83D3-65E37B5C5D89}" dt="2024-03-14T13:36:52.478" v="1"/>
          <ac:spMkLst>
            <pc:docMk/>
            <pc:sldMk cId="3912253572" sldId="2510"/>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1452837663" sldId="2511"/>
        </pc:sldMkLst>
        <pc:spChg chg="mod ord">
          <ac:chgData name="Ivan Cipriani" userId="242b3960e37d3d50" providerId="Windows Live" clId="Web-{E03A5497-936B-4AA0-83D3-65E37B5C5D89}" dt="2024-03-14T13:36:52.478" v="1"/>
          <ac:spMkLst>
            <pc:docMk/>
            <pc:sldMk cId="1452837663" sldId="2511"/>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3825928134" sldId="2512"/>
        </pc:sldMkLst>
        <pc:spChg chg="mod ord">
          <ac:chgData name="Ivan Cipriani" userId="242b3960e37d3d50" providerId="Windows Live" clId="Web-{E03A5497-936B-4AA0-83D3-65E37B5C5D89}" dt="2024-03-14T13:36:52.478" v="1"/>
          <ac:spMkLst>
            <pc:docMk/>
            <pc:sldMk cId="3825928134" sldId="2512"/>
            <ac:spMk id="4" creationId="{04EA0CD4-7EAE-281D-9116-B594E93AC97A}"/>
          </ac:spMkLst>
        </pc:spChg>
      </pc:sldChg>
      <pc:sldChg chg="modSp mod modClrScheme chgLayout">
        <pc:chgData name="Ivan Cipriani" userId="242b3960e37d3d50" providerId="Windows Live" clId="Web-{E03A5497-936B-4AA0-83D3-65E37B5C5D89}" dt="2024-03-14T13:36:52.478" v="1"/>
        <pc:sldMkLst>
          <pc:docMk/>
          <pc:sldMk cId="1053850461" sldId="2514"/>
        </pc:sldMkLst>
        <pc:spChg chg="mod ord">
          <ac:chgData name="Ivan Cipriani" userId="242b3960e37d3d50" providerId="Windows Live" clId="Web-{E03A5497-936B-4AA0-83D3-65E37B5C5D89}" dt="2024-03-14T13:36:52.478" v="1"/>
          <ac:spMkLst>
            <pc:docMk/>
            <pc:sldMk cId="1053850461" sldId="2514"/>
            <ac:spMk id="4" creationId="{5B0D8DFB-9248-3860-DA9D-99F2AB4900DC}"/>
          </ac:spMkLst>
        </pc:spChg>
      </pc:sldChg>
      <pc:sldChg chg="modSp mod modClrScheme chgLayout">
        <pc:chgData name="Ivan Cipriani" userId="242b3960e37d3d50" providerId="Windows Live" clId="Web-{E03A5497-936B-4AA0-83D3-65E37B5C5D89}" dt="2024-03-14T13:36:52.478" v="1"/>
        <pc:sldMkLst>
          <pc:docMk/>
          <pc:sldMk cId="1782995648" sldId="2515"/>
        </pc:sldMkLst>
        <pc:spChg chg="mod ord">
          <ac:chgData name="Ivan Cipriani" userId="242b3960e37d3d50" providerId="Windows Live" clId="Web-{E03A5497-936B-4AA0-83D3-65E37B5C5D89}" dt="2024-03-14T13:36:52.478" v="1"/>
          <ac:spMkLst>
            <pc:docMk/>
            <pc:sldMk cId="1782995648" sldId="2515"/>
            <ac:spMk id="4" creationId="{DFF32B89-1DE3-2918-62DA-3C164E6BCDC7}"/>
          </ac:spMkLst>
        </pc:spChg>
      </pc:sldChg>
      <pc:sldChg chg="modSp mod modClrScheme chgLayout">
        <pc:chgData name="Ivan Cipriani" userId="242b3960e37d3d50" providerId="Windows Live" clId="Web-{E03A5497-936B-4AA0-83D3-65E37B5C5D89}" dt="2024-03-14T13:36:52.478" v="1"/>
        <pc:sldMkLst>
          <pc:docMk/>
          <pc:sldMk cId="2110308691" sldId="2517"/>
        </pc:sldMkLst>
        <pc:spChg chg="mod ord">
          <ac:chgData name="Ivan Cipriani" userId="242b3960e37d3d50" providerId="Windows Live" clId="Web-{E03A5497-936B-4AA0-83D3-65E37B5C5D89}" dt="2024-03-14T13:36:52.478" v="1"/>
          <ac:spMkLst>
            <pc:docMk/>
            <pc:sldMk cId="2110308691" sldId="2517"/>
            <ac:spMk id="4" creationId="{04EA0CD4-7EAE-281D-9116-B594E93AC97A}"/>
          </ac:spMkLst>
        </pc:spChg>
      </pc:sldChg>
      <pc:sldMasterChg chg="del delSldLayout">
        <pc:chgData name="Ivan Cipriani" userId="242b3960e37d3d50" providerId="Windows Live" clId="Web-{E03A5497-936B-4AA0-83D3-65E37B5C5D89}" dt="2024-03-14T13:35:48.257" v="0"/>
        <pc:sldMasterMkLst>
          <pc:docMk/>
          <pc:sldMasterMk cId="3386769522" sldId="2147483764"/>
        </pc:sldMasterMkLst>
        <pc:sldLayoutChg chg="del">
          <pc:chgData name="Ivan Cipriani" userId="242b3960e37d3d50" providerId="Windows Live" clId="Web-{E03A5497-936B-4AA0-83D3-65E37B5C5D89}" dt="2024-03-14T13:35:48.257" v="0"/>
          <pc:sldLayoutMkLst>
            <pc:docMk/>
            <pc:sldMasterMk cId="3386769522" sldId="2147483764"/>
            <pc:sldLayoutMk cId="769703088" sldId="2147483797"/>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177646188" sldId="2147483799"/>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118231003" sldId="2147483801"/>
          </pc:sldLayoutMkLst>
        </pc:sldLayoutChg>
        <pc:sldLayoutChg chg="del">
          <pc:chgData name="Ivan Cipriani" userId="242b3960e37d3d50" providerId="Windows Live" clId="Web-{E03A5497-936B-4AA0-83D3-65E37B5C5D89}" dt="2024-03-14T13:35:48.257" v="0"/>
          <pc:sldLayoutMkLst>
            <pc:docMk/>
            <pc:sldMasterMk cId="3386769522" sldId="2147483764"/>
            <pc:sldLayoutMk cId="976283955" sldId="2147483802"/>
          </pc:sldLayoutMkLst>
        </pc:sldLayoutChg>
        <pc:sldLayoutChg chg="del">
          <pc:chgData name="Ivan Cipriani" userId="242b3960e37d3d50" providerId="Windows Live" clId="Web-{E03A5497-936B-4AA0-83D3-65E37B5C5D89}" dt="2024-03-14T13:35:48.257" v="0"/>
          <pc:sldLayoutMkLst>
            <pc:docMk/>
            <pc:sldMasterMk cId="3386769522" sldId="2147483764"/>
            <pc:sldLayoutMk cId="486455617" sldId="2147483803"/>
          </pc:sldLayoutMkLst>
        </pc:sldLayoutChg>
        <pc:sldLayoutChg chg="del">
          <pc:chgData name="Ivan Cipriani" userId="242b3960e37d3d50" providerId="Windows Live" clId="Web-{E03A5497-936B-4AA0-83D3-65E37B5C5D89}" dt="2024-03-14T13:35:48.257" v="0"/>
          <pc:sldLayoutMkLst>
            <pc:docMk/>
            <pc:sldMasterMk cId="3386769522" sldId="2147483764"/>
            <pc:sldLayoutMk cId="2359892342" sldId="2147483805"/>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616393473" sldId="2147483806"/>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95475199" sldId="2147483826"/>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805502753" sldId="2147483835"/>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196476384" sldId="2147483839"/>
          </pc:sldLayoutMkLst>
        </pc:sldLayoutChg>
        <pc:sldLayoutChg chg="del">
          <pc:chgData name="Ivan Cipriani" userId="242b3960e37d3d50" providerId="Windows Live" clId="Web-{E03A5497-936B-4AA0-83D3-65E37B5C5D89}" dt="2024-03-14T13:35:48.257" v="0"/>
          <pc:sldLayoutMkLst>
            <pc:docMk/>
            <pc:sldMasterMk cId="3386769522" sldId="2147483764"/>
            <pc:sldLayoutMk cId="3969878324" sldId="2147483845"/>
          </pc:sldLayoutMkLst>
        </pc:sldLayoutChg>
        <pc:sldLayoutChg chg="del">
          <pc:chgData name="Ivan Cipriani" userId="242b3960e37d3d50" providerId="Windows Live" clId="Web-{E03A5497-936B-4AA0-83D3-65E37B5C5D89}" dt="2024-03-14T13:35:48.257" v="0"/>
          <pc:sldLayoutMkLst>
            <pc:docMk/>
            <pc:sldMasterMk cId="3386769522" sldId="2147483764"/>
            <pc:sldLayoutMk cId="1277257816" sldId="2147483846"/>
          </pc:sldLayoutMkLst>
        </pc:sldLayoutChg>
        <pc:sldLayoutChg chg="del">
          <pc:chgData name="Ivan Cipriani" userId="242b3960e37d3d50" providerId="Windows Live" clId="Web-{E03A5497-936B-4AA0-83D3-65E37B5C5D89}" dt="2024-03-14T13:35:48.257" v="0"/>
          <pc:sldLayoutMkLst>
            <pc:docMk/>
            <pc:sldMasterMk cId="3386769522" sldId="2147483764"/>
            <pc:sldLayoutMk cId="2759519018" sldId="2147483847"/>
          </pc:sldLayoutMkLst>
        </pc:sldLayoutChg>
        <pc:sldLayoutChg chg="del">
          <pc:chgData name="Ivan Cipriani" userId="242b3960e37d3d50" providerId="Windows Live" clId="Web-{E03A5497-936B-4AA0-83D3-65E37B5C5D89}" dt="2024-03-14T13:35:48.257" v="0"/>
          <pc:sldLayoutMkLst>
            <pc:docMk/>
            <pc:sldMasterMk cId="3386769522" sldId="2147483764"/>
            <pc:sldLayoutMk cId="3999946356" sldId="2147483848"/>
          </pc:sldLayoutMkLst>
        </pc:sldLayoutChg>
      </pc:sldMasterChg>
      <pc:sldMasterChg chg="add del addSldLayout delSldLayout modSldLayout">
        <pc:chgData name="Ivan Cipriani" userId="242b3960e37d3d50" providerId="Windows Live" clId="Web-{E03A5497-936B-4AA0-83D3-65E37B5C5D89}" dt="2024-03-14T13:36:52.478" v="1"/>
        <pc:sldMasterMkLst>
          <pc:docMk/>
          <pc:sldMasterMk cId="3669978989" sldId="2147483849"/>
        </pc:sldMasterMkLst>
        <pc:sldLayoutChg chg="add del mod replId">
          <pc:chgData name="Ivan Cipriani" userId="242b3960e37d3d50" providerId="Windows Live" clId="Web-{E03A5497-936B-4AA0-83D3-65E37B5C5D89}" dt="2024-03-14T13:36:52.478" v="1"/>
          <pc:sldLayoutMkLst>
            <pc:docMk/>
            <pc:sldMasterMk cId="3669978989" sldId="2147483849"/>
            <pc:sldLayoutMk cId="699319010" sldId="2147483850"/>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1419074087" sldId="2147483851"/>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3656250034" sldId="2147483852"/>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485046471" sldId="2147483853"/>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2715566285" sldId="2147483854"/>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2672556225" sldId="2147483855"/>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946766882" sldId="2147483856"/>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1144259082" sldId="2147483857"/>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2308827216" sldId="2147483858"/>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559451624" sldId="2147483859"/>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3629324994" sldId="2147483860"/>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960553115" sldId="2147483861"/>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2817676383" sldId="2147483862"/>
          </pc:sldLayoutMkLst>
        </pc:sldLayoutChg>
        <pc:sldLayoutChg chg="add del mod replId">
          <pc:chgData name="Ivan Cipriani" userId="242b3960e37d3d50" providerId="Windows Live" clId="Web-{E03A5497-936B-4AA0-83D3-65E37B5C5D89}" dt="2024-03-14T13:36:52.478" v="1"/>
          <pc:sldLayoutMkLst>
            <pc:docMk/>
            <pc:sldMasterMk cId="3669978989" sldId="2147483849"/>
            <pc:sldLayoutMk cId="3060580645" sldId="2147483863"/>
          </pc:sldLayoutMkLst>
        </pc:sldLayoutChg>
      </pc:sldMasterChg>
      <pc:sldMasterChg chg="add addSldLayout modSldLayout">
        <pc:chgData name="Ivan Cipriani" userId="242b3960e37d3d50" providerId="Windows Live" clId="Web-{E03A5497-936B-4AA0-83D3-65E37B5C5D89}" dt="2024-03-14T13:36:52.478" v="1"/>
        <pc:sldMasterMkLst>
          <pc:docMk/>
          <pc:sldMasterMk cId="2527936299" sldId="2147483864"/>
        </pc:sldMasterMkLst>
        <pc:sldLayoutChg chg="add mod replId">
          <pc:chgData name="Ivan Cipriani" userId="242b3960e37d3d50" providerId="Windows Live" clId="Web-{E03A5497-936B-4AA0-83D3-65E37B5C5D89}" dt="2024-03-14T13:36:52.478" v="1"/>
          <pc:sldLayoutMkLst>
            <pc:docMk/>
            <pc:sldMasterMk cId="2527936299" sldId="2147483864"/>
            <pc:sldLayoutMk cId="2249188148" sldId="2147483865"/>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1328340955" sldId="2147483866"/>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396699865" sldId="2147483867"/>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3281665736" sldId="2147483868"/>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305863994" sldId="2147483869"/>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4053241764" sldId="2147483870"/>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2764509639" sldId="2147483871"/>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543741209" sldId="2147483872"/>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3196988021" sldId="2147483873"/>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2156635030" sldId="2147483874"/>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2407862483" sldId="2147483875"/>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847631198" sldId="2147483876"/>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4180943807" sldId="2147483877"/>
          </pc:sldLayoutMkLst>
        </pc:sldLayoutChg>
        <pc:sldLayoutChg chg="add mod replId">
          <pc:chgData name="Ivan Cipriani" userId="242b3960e37d3d50" providerId="Windows Live" clId="Web-{E03A5497-936B-4AA0-83D3-65E37B5C5D89}" dt="2024-03-14T13:36:52.478" v="1"/>
          <pc:sldLayoutMkLst>
            <pc:docMk/>
            <pc:sldMasterMk cId="2527936299" sldId="2147483864"/>
            <pc:sldLayoutMk cId="2306088356" sldId="214748387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49EF574-D97D-6C49-84C9-0F22C6D585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8437E3B-2107-2E40-B153-8CF3CB4615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BF9997-F5D3-284F-BE53-EAEFF1776C64}" type="datetimeFigureOut">
              <a:rPr lang="fr-FR" smtClean="0"/>
              <a:t>14/03/2024</a:t>
            </a:fld>
            <a:endParaRPr lang="fr-FR"/>
          </a:p>
        </p:txBody>
      </p:sp>
      <p:sp>
        <p:nvSpPr>
          <p:cNvPr id="4" name="Espace réservé du pied de page 3">
            <a:extLst>
              <a:ext uri="{FF2B5EF4-FFF2-40B4-BE49-F238E27FC236}">
                <a16:creationId xmlns:a16="http://schemas.microsoft.com/office/drawing/2014/main" id="{87803CBD-65F0-2B44-BF4B-346076FD3D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5A37BAD-B9EB-BF43-A5AA-D1F2592DB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150E22-A17B-8F43-BE9E-6EC660BF1E14}" type="slidenum">
              <a:rPr lang="fr-FR" smtClean="0"/>
              <a:t>‹N›</a:t>
            </a:fld>
            <a:endParaRPr lang="fr-FR"/>
          </a:p>
        </p:txBody>
      </p:sp>
    </p:spTree>
    <p:extLst>
      <p:ext uri="{BB962C8B-B14F-4D97-AF65-F5344CB8AC3E}">
        <p14:creationId xmlns:p14="http://schemas.microsoft.com/office/powerpoint/2010/main" val="34568818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14.03.2024</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‹N›</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indtools.com/a3bpw60/plan-do-check-act-video"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Royal_Dutch_Shel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Bow-tie_diagram#cite_note-:2-10" TargetMode="External"/><Relationship Id="rId5" Type="http://schemas.openxmlformats.org/officeDocument/2006/relationships/hyperlink" Target="https://en.wikipedia.org/wiki/Bow-tie_diagram#cite_note-:0-9" TargetMode="External"/><Relationship Id="rId4" Type="http://schemas.openxmlformats.org/officeDocument/2006/relationships/hyperlink" Target="https://en.wikipedia.org/wiki/Bow-tie_diagram#cite_note-:1-1"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liocen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Epoch_(geology)" TargetMode="External"/><Relationship Id="rId4" Type="http://schemas.openxmlformats.org/officeDocument/2006/relationships/hyperlink" Target="https://en.wikipedia.org/wiki/Pleistocen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2</a:t>
            </a:fld>
            <a:endParaRPr lang="en-GB" dirty="0">
              <a:latin typeface="ShellMedium" panose="00000600000000000000" pitchFamily="50" charset="0"/>
            </a:endParaRPr>
          </a:p>
        </p:txBody>
      </p:sp>
    </p:spTree>
    <p:extLst>
      <p:ext uri="{BB962C8B-B14F-4D97-AF65-F5344CB8AC3E}">
        <p14:creationId xmlns:p14="http://schemas.microsoft.com/office/powerpoint/2010/main" val="2414395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from the monitoring system. </a:t>
            </a:r>
            <a:endParaRPr lang="en-US"/>
          </a:p>
          <a:p>
            <a:r>
              <a:rPr lang="en-US" dirty="0"/>
              <a:t>Has to work 24/7 every weather and not </a:t>
            </a:r>
            <a:r>
              <a:rPr lang="en-US" dirty="0" err="1"/>
              <a:t>interfear</a:t>
            </a:r>
            <a:r>
              <a:rPr lang="en-US" dirty="0"/>
              <a:t> with work activity and change on the slope so something that not required installation </a:t>
            </a:r>
            <a:endParaRPr lang="en-US" dirty="0">
              <a:cs typeface="Calibri"/>
            </a:endParaRPr>
          </a:p>
          <a:p>
            <a:r>
              <a:rPr lang="en-US" dirty="0"/>
              <a:t>Work at around 1 km plus a lot of other </a:t>
            </a:r>
            <a:r>
              <a:rPr lang="en-US" dirty="0" err="1"/>
              <a:t>mornitornig</a:t>
            </a:r>
            <a:r>
              <a:rPr lang="en-US" dirty="0"/>
              <a:t> instrument where </a:t>
            </a:r>
            <a:r>
              <a:rPr lang="en-US" dirty="0" err="1"/>
              <a:t>installe</a:t>
            </a:r>
            <a:r>
              <a:rPr lang="en-US" dirty="0"/>
              <a:t> inclinometer total station point tensimeter for the rod</a:t>
            </a:r>
            <a:endParaRPr lang="en-US" dirty="0">
              <a:cs typeface="Calibri"/>
            </a:endParaRPr>
          </a:p>
        </p:txBody>
      </p:sp>
      <p:sp>
        <p:nvSpPr>
          <p:cNvPr id="4" name="Slide Number Placeholder 3"/>
          <p:cNvSpPr>
            <a:spLocks noGrp="1"/>
          </p:cNvSpPr>
          <p:nvPr>
            <p:ph type="sldNum" sz="quarter" idx="5"/>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98406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continuous monitoring of the slope from the middle of 2007 to the end of 2011 allowed collecting a large set of displacement data for the overall slope following various work phases conducted on the slope. Specifically, the following data are available: approximately 20,000 photos, 250,000 measurements of weather data, 400,000 SAR images collected from the same position, 160 </a:t>
            </a:r>
            <a:r>
              <a:rPr lang="en-US" dirty="0" err="1"/>
              <a:t>inclinometric</a:t>
            </a:r>
            <a:r>
              <a:rPr lang="en-US" dirty="0"/>
              <a:t> measurement 160 piezometric measurements, 160 topographic measurements, and, finally, 85 load cell measurements</a:t>
            </a:r>
          </a:p>
          <a:p>
            <a:r>
              <a:rPr lang="en-US" dirty="0"/>
              <a:t>Air </a:t>
            </a:r>
            <a:r>
              <a:rPr lang="en-US" err="1"/>
              <a:t>condiction</a:t>
            </a:r>
            <a:r>
              <a:rPr lang="en-US" dirty="0"/>
              <a:t> you are in Calabria </a:t>
            </a:r>
            <a:r>
              <a:rPr lang="en-US" err="1"/>
              <a:t>tealed</a:t>
            </a:r>
            <a:r>
              <a:rPr lang="en-US" dirty="0"/>
              <a:t> </a:t>
            </a:r>
            <a:r>
              <a:rPr lang="en-US" err="1"/>
              <a:t>te</a:t>
            </a:r>
            <a:r>
              <a:rPr lang="en-US" dirty="0"/>
              <a:t> </a:t>
            </a:r>
            <a:r>
              <a:rPr lang="en-US" err="1"/>
              <a:t>equippement</a:t>
            </a:r>
            <a:r>
              <a:rPr lang="en-US" dirty="0"/>
              <a:t> like computer </a:t>
            </a:r>
            <a:r>
              <a:rPr lang="en-US" err="1"/>
              <a:t>etc</a:t>
            </a:r>
            <a:endParaRPr lang="en-US">
              <a:cs typeface="Calibri"/>
            </a:endParaRPr>
          </a:p>
          <a:p>
            <a:r>
              <a:rPr lang="en-US" dirty="0" err="1">
                <a:cs typeface="Calibri"/>
              </a:rPr>
              <a:t>Imortant</a:t>
            </a:r>
            <a:r>
              <a:rPr lang="en-US" dirty="0">
                <a:cs typeface="Calibri"/>
              </a:rPr>
              <a:t> the </a:t>
            </a:r>
            <a:r>
              <a:rPr lang="en-US" dirty="0" err="1">
                <a:cs typeface="Calibri"/>
              </a:rPr>
              <a:t>weater</a:t>
            </a:r>
            <a:r>
              <a:rPr lang="en-US" dirty="0">
                <a:cs typeface="Calibri"/>
              </a:rPr>
              <a:t> </a:t>
            </a:r>
            <a:r>
              <a:rPr lang="en-US" dirty="0" err="1">
                <a:cs typeface="Calibri"/>
              </a:rPr>
              <a:t>ddata</a:t>
            </a:r>
            <a:r>
              <a:rPr lang="en-US" dirty="0">
                <a:cs typeface="Calibri"/>
              </a:rPr>
              <a:t> used to see if the density of air calculated by temperature </a:t>
            </a:r>
            <a:r>
              <a:rPr lang="en-US" dirty="0" err="1">
                <a:cs typeface="Calibri"/>
              </a:rPr>
              <a:t>humiitu</a:t>
            </a:r>
            <a:r>
              <a:rPr lang="en-US" dirty="0">
                <a:cs typeface="Calibri"/>
              </a:rPr>
              <a:t> and pressure</a:t>
            </a:r>
          </a:p>
        </p:txBody>
      </p:sp>
      <p:sp>
        <p:nvSpPr>
          <p:cNvPr id="4" name="Slide Number Placeholder 3"/>
          <p:cNvSpPr>
            <a:spLocks noGrp="1"/>
          </p:cNvSpPr>
          <p:nvPr>
            <p:ph type="sldNum" sz="quarter" idx="5"/>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335419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20</a:t>
            </a:fld>
            <a:endParaRPr lang="uk-UA"/>
          </a:p>
        </p:txBody>
      </p:sp>
    </p:spTree>
    <p:extLst>
      <p:ext uri="{BB962C8B-B14F-4D97-AF65-F5344CB8AC3E}">
        <p14:creationId xmlns:p14="http://schemas.microsoft.com/office/powerpoint/2010/main" val="333621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Syntethic</a:t>
            </a:r>
            <a:r>
              <a:rPr lang="en-US" dirty="0"/>
              <a:t> aperture Radar increase azimuth resolution. Atmospheric refraction in satellite weather condition in BG-</a:t>
            </a:r>
            <a:r>
              <a:rPr lang="en-US" err="1"/>
              <a:t>InSar</a:t>
            </a:r>
            <a:r>
              <a:rPr lang="en-US" dirty="0"/>
              <a:t>. Phase </a:t>
            </a:r>
            <a:r>
              <a:rPr lang="en-US" err="1"/>
              <a:t>unbiguity</a:t>
            </a:r>
            <a:r>
              <a:rPr lang="en-US" dirty="0"/>
              <a:t>. Radio detection and range RADAR, </a:t>
            </a:r>
            <a:r>
              <a:rPr lang="en-US" err="1"/>
              <a:t>Interferpmetric</a:t>
            </a:r>
            <a:r>
              <a:rPr lang="en-US" dirty="0"/>
              <a:t> </a:t>
            </a:r>
            <a:r>
              <a:rPr lang="en-US" err="1"/>
              <a:t>Syntethic</a:t>
            </a:r>
            <a:r>
              <a:rPr lang="en-US" dirty="0"/>
              <a:t> Aperture Radar </a:t>
            </a:r>
            <a:endParaRPr lang="it-IT"/>
          </a:p>
          <a:p>
            <a:r>
              <a:rPr lang="en-US">
                <a:cs typeface="Calibri"/>
              </a:rPr>
              <a:t>Yiu have an area, but only the most reflective point will be important for the total </a:t>
            </a:r>
            <a:r>
              <a:rPr lang="en-US" err="1">
                <a:cs typeface="Calibri"/>
              </a:rPr>
              <a:t>displaceemt</a:t>
            </a:r>
          </a:p>
          <a:p>
            <a:r>
              <a:rPr lang="en-US" dirty="0">
                <a:cs typeface="Calibri"/>
              </a:rPr>
              <a:t>Line of sight against real </a:t>
            </a:r>
            <a:r>
              <a:rPr lang="en-US" dirty="0" err="1">
                <a:cs typeface="Calibri"/>
              </a:rPr>
              <a:t>diasplacement</a:t>
            </a:r>
          </a:p>
        </p:txBody>
      </p:sp>
      <p:sp>
        <p:nvSpPr>
          <p:cNvPr id="4" name="Slide Number Placeholder 3"/>
          <p:cNvSpPr>
            <a:spLocks noGrp="1"/>
          </p:cNvSpPr>
          <p:nvPr>
            <p:ph type="sldNum" sz="quarter" idx="5"/>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119652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This means that considering a wavelength of approximately 17 mm and a rail length of 2 m (the features of the equipment used in this paper), the cross-range resolution is on the order of 0.4 and 4 m at a distance of 100 and 1,000 m, respectively     </a:t>
            </a:r>
          </a:p>
          <a:p>
            <a:pPr algn="l"/>
            <a:r>
              <a:rPr lang="en-US" b="0" i="0">
                <a:effectLst/>
                <a:latin typeface="Times New Roman" panose="02020603050405020304" pitchFamily="18" charset="0"/>
              </a:rPr>
              <a:t>It is important to underline that the </a:t>
            </a:r>
          </a:p>
          <a:p>
            <a:pPr algn="l"/>
            <a:r>
              <a:rPr lang="en-US" b="0" i="0">
                <a:effectLst/>
                <a:latin typeface="Times New Roman" panose="02020603050405020304" pitchFamily="18" charset="0"/>
              </a:rPr>
              <a:t>expected movement between two discontinuous acquisitions has to be smaller than </a:t>
            </a:r>
          </a:p>
          <a:p>
            <a:pPr algn="l"/>
            <a:r>
              <a:rPr lang="en-US" b="0" i="0">
                <a:effectLst/>
                <a:latin typeface="Arial" panose="020B0604020202020204" pitchFamily="34" charset="0"/>
              </a:rPr>
              <a:t>λ</a:t>
            </a:r>
          </a:p>
          <a:p>
            <a:pPr algn="l"/>
            <a:r>
              <a:rPr lang="en-US" b="0" i="0">
                <a:effectLst/>
                <a:latin typeface="Times New Roman" panose="02020603050405020304" pitchFamily="18" charset="0"/>
              </a:rPr>
              <a:t>/4, </a:t>
            </a:r>
          </a:p>
          <a:p>
            <a:pPr algn="l"/>
            <a:r>
              <a:rPr lang="en-US" b="0" i="0">
                <a:effectLst/>
                <a:latin typeface="Times New Roman" panose="02020603050405020304" pitchFamily="18" charset="0"/>
              </a:rPr>
              <a:t>that is 4.3mm for Ku band system and 7.14mm for X band system, to not encounter in </a:t>
            </a:r>
          </a:p>
          <a:p>
            <a:pPr algn="l"/>
            <a:r>
              <a:rPr lang="en-US" b="0" i="0">
                <a:effectLst/>
                <a:latin typeface="Times New Roman" panose="02020603050405020304" pitchFamily="18" charset="0"/>
              </a:rPr>
              <a:t>displacement measurement ambiguity. </a:t>
            </a:r>
          </a:p>
          <a:p>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148009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Terzaghi 1950</a:t>
            </a:r>
          </a:p>
        </p:txBody>
      </p:sp>
      <p:sp>
        <p:nvSpPr>
          <p:cNvPr id="4" name="Slide Number Placeholder 3"/>
          <p:cNvSpPr>
            <a:spLocks noGrp="1"/>
          </p:cNvSpPr>
          <p:nvPr>
            <p:ph type="sldNum" sz="quarter" idx="5"/>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214767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32</a:t>
            </a:fld>
            <a:endParaRPr lang="uk-UA"/>
          </a:p>
        </p:txBody>
      </p:sp>
    </p:spTree>
    <p:extLst>
      <p:ext uri="{BB962C8B-B14F-4D97-AF65-F5344CB8AC3E}">
        <p14:creationId xmlns:p14="http://schemas.microsoft.com/office/powerpoint/2010/main" val="170705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Why all this </a:t>
            </a:r>
            <a:r>
              <a:rPr lang="en-US" err="1">
                <a:cs typeface="Calibri"/>
              </a:rPr>
              <a:t>monotoring</a:t>
            </a:r>
            <a:r>
              <a:rPr lang="en-US">
                <a:cs typeface="Calibri"/>
              </a:rPr>
              <a:t> data and semi empirical model everything to reduce the risk and the last methodologies we can talk one minuets on the drastic and expensive used here</a:t>
            </a:r>
          </a:p>
          <a:p>
            <a:r>
              <a:rPr lang="en-US" dirty="0">
                <a:cs typeface="Calibri"/>
              </a:rPr>
              <a:t>My prof say now that is finish a will take another road to go to </a:t>
            </a:r>
            <a:r>
              <a:rPr lang="en-US" dirty="0" err="1">
                <a:cs typeface="Calibri"/>
              </a:rPr>
              <a:t>reggio</a:t>
            </a:r>
            <a:r>
              <a:rPr lang="en-US" dirty="0">
                <a:cs typeface="Calibri"/>
              </a:rPr>
              <a:t> </a:t>
            </a:r>
            <a:r>
              <a:rPr lang="en-US" dirty="0" err="1">
                <a:cs typeface="Calibri"/>
              </a:rPr>
              <a:t>calabria</a:t>
            </a:r>
          </a:p>
        </p:txBody>
      </p:sp>
      <p:sp>
        <p:nvSpPr>
          <p:cNvPr id="4" name="Segnaposto numero diapositiva 3"/>
          <p:cNvSpPr>
            <a:spLocks noGrp="1"/>
          </p:cNvSpPr>
          <p:nvPr>
            <p:ph type="sldNum" sz="quarter" idx="5"/>
          </p:nvPr>
        </p:nvSpPr>
        <p:spPr/>
        <p:txBody>
          <a:bodyPr/>
          <a:lstStyle/>
          <a:p>
            <a:fld id="{BD9C3A12-1E0F-412B-B376-8089A55D946C}" type="slidenum">
              <a:rPr lang="uk-UA" smtClean="0"/>
              <a:t>35</a:t>
            </a:fld>
            <a:endParaRPr lang="uk-UA"/>
          </a:p>
        </p:txBody>
      </p:sp>
    </p:spTree>
    <p:extLst>
      <p:ext uri="{BB962C8B-B14F-4D97-AF65-F5344CB8AC3E}">
        <p14:creationId xmlns:p14="http://schemas.microsoft.com/office/powerpoint/2010/main" val="298573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a:effectLst/>
                <a:latin typeface="Red Hat Display"/>
              </a:rPr>
            </a:br>
            <a:r>
              <a:rPr lang="en-US" b="0" i="0">
                <a:effectLst/>
                <a:latin typeface="Libre Franklin" panose="020B0604020202020204" pitchFamily="2" charset="0"/>
              </a:rPr>
              <a:t>What you've just done is a single loop called the PDCA Cycle. This is an established tool for achieving continuous improvement in your business.</a:t>
            </a:r>
          </a:p>
          <a:p>
            <a:pPr algn="l"/>
            <a:r>
              <a:rPr lang="en-US" b="0" i="0">
                <a:effectLst/>
                <a:latin typeface="Libre Franklin" panose="020B0604020202020204" pitchFamily="2" charset="0"/>
              </a:rPr>
              <a:t>The PDCA approach was pioneered by Dr William Deming, and we've worked closely with The Deming Institute to produce this article. In it, we outline the key principles of PDCA, and explain when and how to put them into practice.</a:t>
            </a:r>
          </a:p>
          <a:p>
            <a:pPr algn="l"/>
            <a:r>
              <a:rPr lang="en-US" b="0" i="0">
                <a:effectLst/>
                <a:latin typeface="Libre Franklin" panose="020B0604020202020204" pitchFamily="2" charset="0"/>
              </a:rPr>
              <a:t>Download transcript</a:t>
            </a:r>
          </a:p>
          <a:p>
            <a:pPr algn="l"/>
            <a:r>
              <a:rPr lang="en-US" b="0" i="0">
                <a:effectLst/>
                <a:latin typeface="Libre Franklin" panose="020B0604020202020204" pitchFamily="2" charset="0"/>
              </a:rPr>
              <a:t>Click </a:t>
            </a:r>
            <a:r>
              <a:rPr lang="en-US" b="0" i="0" u="sng">
                <a:solidFill>
                  <a:srgbClr val="0070BD"/>
                </a:solidFill>
                <a:effectLst/>
                <a:latin typeface="Libre Franklin" panose="020B0604020202020204" pitchFamily="2" charset="0"/>
                <a:hlinkClick r:id="rId3"/>
              </a:rPr>
              <a:t>here</a:t>
            </a:r>
            <a:r>
              <a:rPr lang="en-US" b="0" i="0">
                <a:effectLst/>
                <a:latin typeface="Libre Franklin" panose="020B0604020202020204" pitchFamily="2" charset="0"/>
              </a:rPr>
              <a:t> to view a transcript of this video.</a:t>
            </a:r>
          </a:p>
          <a:p>
            <a:pPr algn="l"/>
            <a:r>
              <a:rPr lang="en-US" b="1" i="0">
                <a:effectLst/>
                <a:latin typeface="Libre Franklin" panose="020B0604020202020204" pitchFamily="2" charset="0"/>
              </a:rPr>
              <a:t>What Is PDCA?</a:t>
            </a:r>
          </a:p>
          <a:p>
            <a:pPr algn="l"/>
            <a:r>
              <a:rPr lang="en-US" b="0" i="0">
                <a:effectLst/>
                <a:latin typeface="Libre Franklin" panose="020B0604020202020204" pitchFamily="2" charset="0"/>
              </a:rPr>
              <a:t>In the 1950s, management consultant Dr William Edwards Deming developed a method of identifying why some products or processes don't work as hoped. His approach has since become a popular strategy tool, used by many different types of organizations. It allows them to formulate theories about what needs to change, and then test them in a "continuous feedback loop.“</a:t>
            </a:r>
          </a:p>
          <a:p>
            <a:pPr algn="l"/>
            <a:endParaRPr lang="en-US" b="0" i="0">
              <a:effectLst/>
              <a:latin typeface="Libre Franklin" panose="020B0604020202020204" pitchFamily="2" charset="0"/>
            </a:endParaRPr>
          </a:p>
          <a:p>
            <a:pPr algn="l"/>
            <a:r>
              <a:rPr lang="en-US" b="1" i="0">
                <a:solidFill>
                  <a:srgbClr val="0F2345"/>
                </a:solidFill>
                <a:effectLst/>
                <a:latin typeface="Montserrat" panose="00000500000000000000" pitchFamily="2" charset="0"/>
              </a:rPr>
              <a:t>During Sprint Retrospectives</a:t>
            </a:r>
          </a:p>
          <a:p>
            <a:pPr algn="l"/>
            <a:r>
              <a:rPr lang="en-US" b="1" i="0">
                <a:solidFill>
                  <a:srgbClr val="0F2345"/>
                </a:solidFill>
                <a:effectLst/>
                <a:latin typeface="Montserrat" panose="00000500000000000000" pitchFamily="2" charset="0"/>
              </a:rPr>
              <a:t>During Daily-Scrums</a:t>
            </a:r>
          </a:p>
          <a:p>
            <a:pPr algn="l"/>
            <a:endParaRPr lang="en-US" b="0" i="0">
              <a:effectLst/>
              <a:latin typeface="Libre Franklin" panose="020B0604020202020204" pitchFamily="2" charset="0"/>
            </a:endParaRPr>
          </a:p>
          <a:p>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36</a:t>
            </a:fld>
            <a:endParaRPr lang="uk-UA"/>
          </a:p>
        </p:txBody>
      </p:sp>
    </p:spTree>
    <p:extLst>
      <p:ext uri="{BB962C8B-B14F-4D97-AF65-F5344CB8AC3E}">
        <p14:creationId xmlns:p14="http://schemas.microsoft.com/office/powerpoint/2010/main" val="351176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529"/>
                </a:solidFill>
                <a:effectLst/>
                <a:latin typeface="Open Sans" panose="020B0606030504020204" pitchFamily="34" charset="0"/>
              </a:rPr>
              <a:t>Risk-based software testing looks at two factors – the probability of the bug occurring and the impact of the bug when it occurs.  High impact/high probability bugs fixes should be scheduled first:  for example, a bug in a particular module of code for an on-line shopping cart algorithm that keeps your business from processing transactions.  On the other hand, a bug that introduces a very slight rounding error in that same transaction should have a lower priority.</a:t>
            </a:r>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37</a:t>
            </a:fld>
            <a:endParaRPr lang="uk-UA"/>
          </a:p>
        </p:txBody>
      </p:sp>
    </p:spTree>
    <p:extLst>
      <p:ext uri="{BB962C8B-B14F-4D97-AF65-F5344CB8AC3E}">
        <p14:creationId xmlns:p14="http://schemas.microsoft.com/office/powerpoint/2010/main" val="84309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ea typeface="Calibri"/>
                <a:cs typeface="Calibri"/>
              </a:rPr>
              <a:t>We</a:t>
            </a:r>
            <a:r>
              <a:rPr lang="fr-FR">
                <a:ea typeface="Calibri"/>
                <a:cs typeface="Calibri"/>
              </a:rPr>
              <a:t> can </a:t>
            </a:r>
            <a:r>
              <a:rPr lang="fr-FR" err="1">
                <a:ea typeface="Calibri"/>
                <a:cs typeface="Calibri"/>
              </a:rPr>
              <a:t>later</a:t>
            </a:r>
            <a:r>
              <a:rPr lang="fr-FR">
                <a:ea typeface="Calibri"/>
                <a:cs typeface="Calibri"/>
              </a:rPr>
              <a:t> in </a:t>
            </a:r>
            <a:r>
              <a:rPr lang="fr-FR" err="1">
                <a:ea typeface="Calibri"/>
                <a:cs typeface="Calibri"/>
              </a:rPr>
              <a:t>details</a:t>
            </a:r>
            <a:r>
              <a:rPr lang="fr-FR">
                <a:ea typeface="Calibri"/>
                <a:cs typeface="Calibri"/>
              </a:rPr>
              <a:t> about </a:t>
            </a:r>
            <a:r>
              <a:rPr lang="fr-FR" err="1">
                <a:ea typeface="Calibri"/>
                <a:cs typeface="Calibri"/>
              </a:rPr>
              <a:t>this</a:t>
            </a:r>
            <a:r>
              <a:rPr lang="fr-FR">
                <a:ea typeface="Calibri"/>
                <a:cs typeface="Calibri"/>
              </a:rPr>
              <a:t> </a:t>
            </a:r>
            <a:r>
              <a:rPr lang="fr-FR" err="1">
                <a:ea typeface="Calibri"/>
                <a:cs typeface="Calibri"/>
              </a:rPr>
              <a:t>papers</a:t>
            </a:r>
            <a:endParaRPr lang="fr-FR">
              <a:ea typeface="Calibri"/>
              <a:cs typeface="Calibri"/>
            </a:endParaRPr>
          </a:p>
          <a:p>
            <a:r>
              <a:rPr lang="fr-FR" err="1">
                <a:ea typeface="Calibri"/>
                <a:cs typeface="Calibri"/>
              </a:rPr>
              <a:t>Canicros</a:t>
            </a:r>
            <a:r>
              <a:rPr lang="fr-FR">
                <a:ea typeface="Calibri" panose="020F0502020204030204"/>
                <a:cs typeface="Calibri" panose="020F0502020204030204"/>
              </a:rPr>
              <a:t> I can talk for al </a:t>
            </a:r>
            <a:r>
              <a:rPr lang="fr-FR" err="1">
                <a:ea typeface="Calibri" panose="020F0502020204030204"/>
                <a:cs typeface="Calibri" panose="020F0502020204030204"/>
              </a:rPr>
              <a:t>leats</a:t>
            </a:r>
            <a:r>
              <a:rPr lang="fr-FR">
                <a:ea typeface="Calibri" panose="020F0502020204030204"/>
                <a:cs typeface="Calibri" panose="020F0502020204030204"/>
              </a:rPr>
              <a:t> 20 minutes but show must go on </a:t>
            </a:r>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216756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3366CC"/>
                </a:solidFill>
                <a:effectLst/>
                <a:latin typeface="Arial" panose="020B0604020202020204" pitchFamily="34" charset="0"/>
                <a:hlinkClick r:id="rId3" tooltip="Royal Dutch Shell"/>
              </a:rPr>
              <a:t>Royal Dutch Shell</a:t>
            </a:r>
            <a:r>
              <a:rPr lang="en-US" b="0" i="0">
                <a:solidFill>
                  <a:srgbClr val="202122"/>
                </a:solidFill>
                <a:effectLst/>
                <a:latin typeface="Arial" panose="020B0604020202020204" pitchFamily="34" charset="0"/>
              </a:rPr>
              <a:t> is considered to be the first major company to successfully integrate bow-tie diagrams into their business practices, at least since the early 1990s.</a:t>
            </a:r>
            <a:r>
              <a:rPr lang="en-US" b="0" i="0" u="none" strike="noStrike" baseline="30000">
                <a:solidFill>
                  <a:srgbClr val="3366CC"/>
                </a:solidFill>
                <a:effectLst/>
                <a:latin typeface="Arial" panose="020B0604020202020204" pitchFamily="34" charset="0"/>
                <a:hlinkClick r:id="rId4"/>
              </a:rPr>
              <a:t>[1]</a:t>
            </a:r>
            <a:r>
              <a:rPr lang="en-US" b="0" i="0" u="none" strike="noStrike" baseline="30000">
                <a:solidFill>
                  <a:srgbClr val="3366CC"/>
                </a:solidFill>
                <a:effectLst/>
                <a:latin typeface="Arial" panose="020B0604020202020204" pitchFamily="34" charset="0"/>
                <a:hlinkClick r:id="rId5"/>
              </a:rPr>
              <a:t>[9]</a:t>
            </a:r>
            <a:r>
              <a:rPr lang="en-US" b="0" i="0" u="none" strike="noStrike" baseline="30000">
                <a:solidFill>
                  <a:srgbClr val="3366CC"/>
                </a:solidFill>
                <a:effectLst/>
                <a:latin typeface="Arial" panose="020B0604020202020204" pitchFamily="34" charset="0"/>
                <a:hlinkClick r:id="rId6"/>
              </a:rPr>
              <a:t>[10]</a:t>
            </a:r>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38</a:t>
            </a:fld>
            <a:endParaRPr lang="uk-UA"/>
          </a:p>
        </p:txBody>
      </p:sp>
    </p:spTree>
    <p:extLst>
      <p:ext uri="{BB962C8B-B14F-4D97-AF65-F5344CB8AC3E}">
        <p14:creationId xmlns:p14="http://schemas.microsoft.com/office/powerpoint/2010/main" val="3110325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Only to show that </a:t>
            </a:r>
            <a:r>
              <a:rPr lang="en-US" dirty="0" err="1">
                <a:cs typeface="Calibri"/>
              </a:rPr>
              <a:t>belgium</a:t>
            </a:r>
            <a:r>
              <a:rPr lang="en-US" dirty="0">
                <a:cs typeface="Calibri"/>
              </a:rPr>
              <a:t> learn from hi mistake only a the </a:t>
            </a:r>
            <a:r>
              <a:rPr lang="en-US" dirty="0" err="1">
                <a:cs typeface="Calibri"/>
              </a:rPr>
              <a:t>secon</a:t>
            </a:r>
            <a:r>
              <a:rPr lang="en-US" dirty="0">
                <a:cs typeface="Calibri"/>
              </a:rPr>
              <a:t> </a:t>
            </a:r>
            <a:r>
              <a:rPr lang="en-US" dirty="0" err="1">
                <a:cs typeface="Calibri"/>
              </a:rPr>
              <a:t>strom</a:t>
            </a:r>
            <a:r>
              <a:rPr lang="en-US" dirty="0">
                <a:cs typeface="Calibri"/>
              </a:rPr>
              <a:t> </a:t>
            </a:r>
            <a:r>
              <a:rPr lang="en-US" dirty="0" err="1">
                <a:cs typeface="Calibri"/>
              </a:rPr>
              <a:t>netherlands</a:t>
            </a:r>
            <a:r>
              <a:rPr lang="en-US">
                <a:cs typeface="Calibri"/>
              </a:rPr>
              <a:t> on the first Italy will never learn</a:t>
            </a:r>
          </a:p>
        </p:txBody>
      </p:sp>
      <p:sp>
        <p:nvSpPr>
          <p:cNvPr id="4" name="Segnaposto numero diapositiva 3"/>
          <p:cNvSpPr>
            <a:spLocks noGrp="1"/>
          </p:cNvSpPr>
          <p:nvPr>
            <p:ph type="sldNum" sz="quarter" idx="5"/>
          </p:nvPr>
        </p:nvSpPr>
        <p:spPr/>
        <p:txBody>
          <a:bodyPr/>
          <a:lstStyle/>
          <a:p>
            <a:fld id="{BD9C3A12-1E0F-412B-B376-8089A55D946C}" type="slidenum">
              <a:rPr lang="uk-UA" smtClean="0"/>
              <a:t>39</a:t>
            </a:fld>
            <a:endParaRPr lang="uk-UA"/>
          </a:p>
        </p:txBody>
      </p:sp>
    </p:spTree>
    <p:extLst>
      <p:ext uri="{BB962C8B-B14F-4D97-AF65-F5344CB8AC3E}">
        <p14:creationId xmlns:p14="http://schemas.microsoft.com/office/powerpoint/2010/main" val="3091123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40</a:t>
            </a:fld>
            <a:endParaRPr lang="en-GB" dirty="0">
              <a:latin typeface="ShellMedium" panose="00000600000000000000" pitchFamily="50" charset="0"/>
            </a:endParaRPr>
          </a:p>
        </p:txBody>
      </p:sp>
    </p:spTree>
    <p:extLst>
      <p:ext uri="{BB962C8B-B14F-4D97-AF65-F5344CB8AC3E}">
        <p14:creationId xmlns:p14="http://schemas.microsoft.com/office/powerpoint/2010/main" val="274698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a typeface="Calibri"/>
                <a:cs typeface="Calibri"/>
              </a:rPr>
              <a:t>We can see that still on the 2023 is </a:t>
            </a:r>
            <a:r>
              <a:rPr lang="en-US" dirty="0" err="1">
                <a:ea typeface="Calibri"/>
                <a:cs typeface="Calibri"/>
              </a:rPr>
              <a:t>quiate</a:t>
            </a:r>
            <a:r>
              <a:rPr lang="en-US" dirty="0">
                <a:ea typeface="Calibri"/>
                <a:cs typeface="Calibri"/>
              </a:rPr>
              <a:t> mentions... I hope like something good (but better not </a:t>
            </a:r>
            <a:r>
              <a:rPr lang="en-US" dirty="0" err="1">
                <a:ea typeface="Calibri"/>
                <a:cs typeface="Calibri"/>
              </a:rPr>
              <a:t>ot</a:t>
            </a:r>
            <a:r>
              <a:rPr lang="en-US">
                <a:ea typeface="Calibri"/>
                <a:cs typeface="Calibri"/>
              </a:rPr>
              <a:t> check). Reference</a:t>
            </a:r>
            <a:endParaRPr lang="it-IT"/>
          </a:p>
          <a:p>
            <a:r>
              <a:rPr lang="en-US">
                <a:ea typeface="Calibri"/>
                <a:cs typeface="Calibri"/>
              </a:rPr>
              <a:t>We win also a price in </a:t>
            </a:r>
            <a:r>
              <a:rPr lang="en-US" err="1">
                <a:ea typeface="Calibri"/>
                <a:cs typeface="Calibri"/>
              </a:rPr>
              <a:t>aconference</a:t>
            </a:r>
            <a:r>
              <a:rPr lang="en-US">
                <a:ea typeface="Calibri"/>
                <a:cs typeface="Calibri"/>
              </a:rPr>
              <a:t> in </a:t>
            </a:r>
            <a:r>
              <a:rPr lang="en-US" err="1">
                <a:ea typeface="Calibri"/>
                <a:cs typeface="Calibri"/>
              </a:rPr>
              <a:t>germany</a:t>
            </a:r>
            <a:r>
              <a:rPr lang="en-US">
                <a:ea typeface="Calibri"/>
                <a:cs typeface="Calibri"/>
              </a:rPr>
              <a:t> where </a:t>
            </a:r>
            <a:r>
              <a:rPr lang="en-US" err="1">
                <a:ea typeface="Calibri"/>
                <a:cs typeface="Calibri"/>
              </a:rPr>
              <a:t>manily</a:t>
            </a:r>
            <a:r>
              <a:rPr lang="en-US">
                <a:ea typeface="Calibri"/>
                <a:cs typeface="Calibri"/>
              </a:rPr>
              <a:t> </a:t>
            </a:r>
            <a:r>
              <a:rPr lang="en-US" err="1">
                <a:ea typeface="Calibri"/>
                <a:cs typeface="Calibri"/>
              </a:rPr>
              <a:t>enginerring</a:t>
            </a:r>
            <a:r>
              <a:rPr lang="en-US">
                <a:ea typeface="Calibri"/>
                <a:cs typeface="Calibri"/>
              </a:rPr>
              <a:t> and a conference mainly </a:t>
            </a:r>
            <a:r>
              <a:rPr lang="en-US" err="1">
                <a:ea typeface="Calibri"/>
                <a:cs typeface="Calibri"/>
              </a:rPr>
              <a:t>fro</a:t>
            </a:r>
            <a:r>
              <a:rPr lang="en-US">
                <a:ea typeface="Calibri"/>
                <a:cs typeface="Calibri"/>
              </a:rPr>
              <a:t> them where there so for us all geology was a win that the value was double.</a:t>
            </a:r>
          </a:p>
        </p:txBody>
      </p:sp>
      <p:sp>
        <p:nvSpPr>
          <p:cNvPr id="4" name="Segnaposto numero diapositiva 3"/>
          <p:cNvSpPr>
            <a:spLocks noGrp="1"/>
          </p:cNvSpPr>
          <p:nvPr>
            <p:ph type="sldNum" sz="quarter" idx="5"/>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786232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 not </a:t>
            </a:r>
            <a:r>
              <a:rPr lang="fr-FR" dirty="0" err="1"/>
              <a:t>expect</a:t>
            </a:r>
            <a:r>
              <a:rPr lang="fr-FR" dirty="0"/>
              <a:t> to </a:t>
            </a:r>
            <a:r>
              <a:rPr lang="fr-FR" dirty="0" err="1"/>
              <a:t>much</a:t>
            </a:r>
            <a:r>
              <a:rPr lang="fr-FR" dirty="0"/>
              <a:t> on the </a:t>
            </a:r>
            <a:r>
              <a:rPr lang="fr-FR" dirty="0" err="1"/>
              <a:t>physic</a:t>
            </a:r>
            <a:r>
              <a:rPr lang="fr-FR" dirty="0"/>
              <a:t> </a:t>
            </a:r>
            <a:r>
              <a:rPr lang="fr-FR" dirty="0" err="1"/>
              <a:t>behind</a:t>
            </a:r>
            <a:r>
              <a:rPr lang="fr-FR" dirty="0"/>
              <a:t> the radar at </a:t>
            </a:r>
            <a:r>
              <a:rPr lang="fr-FR" dirty="0" err="1"/>
              <a:t>then</a:t>
            </a:r>
            <a:r>
              <a:rPr lang="fr-FR" dirty="0"/>
              <a:t> end I </a:t>
            </a:r>
            <a:r>
              <a:rPr lang="fr-FR" dirty="0" err="1"/>
              <a:t>am</a:t>
            </a:r>
            <a:r>
              <a:rPr lang="fr-FR" dirty="0"/>
              <a:t> a </a:t>
            </a:r>
            <a:r>
              <a:rPr lang="fr-FR" dirty="0" err="1"/>
              <a:t>geologist</a:t>
            </a:r>
            <a:r>
              <a:rPr lang="fr-FR" dirty="0"/>
              <a:t> </a:t>
            </a:r>
            <a:r>
              <a:rPr lang="fr-FR" dirty="0" err="1"/>
              <a:t>adapt</a:t>
            </a:r>
            <a:r>
              <a:rPr lang="fr-FR" dirty="0"/>
              <a:t> to computer science and </a:t>
            </a:r>
            <a:r>
              <a:rPr lang="fr-FR" dirty="0" err="1"/>
              <a:t>probably</a:t>
            </a:r>
            <a:r>
              <a:rPr lang="fr-FR" dirty="0"/>
              <a:t> people </a:t>
            </a:r>
            <a:r>
              <a:rPr lang="fr-FR" dirty="0" err="1"/>
              <a:t>working</a:t>
            </a:r>
            <a:r>
              <a:rPr lang="fr-FR" dirty="0"/>
              <a:t> for </a:t>
            </a:r>
            <a:r>
              <a:rPr lang="fr-FR" dirty="0" err="1"/>
              <a:t>asml</a:t>
            </a:r>
            <a:r>
              <a:rPr lang="fr-FR" dirty="0"/>
              <a:t> can </a:t>
            </a:r>
            <a:r>
              <a:rPr lang="fr-FR" dirty="0" err="1"/>
              <a:t>give</a:t>
            </a:r>
            <a:r>
              <a:rPr lang="fr-FR" dirty="0"/>
              <a:t> a </a:t>
            </a:r>
            <a:r>
              <a:rPr lang="fr-FR" dirty="0" err="1"/>
              <a:t>very</a:t>
            </a:r>
            <a:r>
              <a:rPr lang="fr-FR" dirty="0"/>
              <a:t> </a:t>
            </a:r>
            <a:r>
              <a:rPr lang="fr-FR" dirty="0" err="1"/>
              <a:t>bettr</a:t>
            </a:r>
            <a:r>
              <a:rPr lang="fr-FR" dirty="0"/>
              <a:t> </a:t>
            </a:r>
            <a:r>
              <a:rPr lang="fr-FR" dirty="0" err="1"/>
              <a:t>explaination</a:t>
            </a:r>
            <a:r>
              <a:rPr lang="fr-FR" dirty="0"/>
              <a:t> </a:t>
            </a:r>
            <a:r>
              <a:rPr lang="fr-FR" dirty="0" err="1"/>
              <a:t>easy</a:t>
            </a:r>
            <a:r>
              <a:rPr lang="fr-FR" dirty="0"/>
              <a:t> to </a:t>
            </a:r>
            <a:r>
              <a:rPr lang="fr-FR" dirty="0" err="1"/>
              <a:t>understand</a:t>
            </a:r>
            <a:r>
              <a:rPr lang="fr-FR" dirty="0"/>
              <a:t> </a:t>
            </a:r>
            <a:r>
              <a:rPr lang="fr-FR" dirty="0" err="1"/>
              <a:t>also</a:t>
            </a:r>
            <a:r>
              <a:rPr lang="fr-FR" dirty="0"/>
              <a:t> for me </a:t>
            </a:r>
            <a:r>
              <a:rPr lang="fr-FR" dirty="0">
                <a:sym typeface="Wingdings" panose="05000000000000000000" pitchFamily="2" charset="2"/>
              </a:rPr>
              <a:t></a:t>
            </a:r>
          </a:p>
          <a:p>
            <a:r>
              <a:rPr lang="fr-FR" dirty="0">
                <a:ea typeface="Calibri"/>
                <a:cs typeface="Calibri"/>
                <a:sym typeface="Wingdings" panose="05000000000000000000" pitchFamily="2" charset="2"/>
              </a:rPr>
              <a:t>So for the </a:t>
            </a:r>
            <a:r>
              <a:rPr lang="fr-FR" dirty="0" err="1">
                <a:ea typeface="Calibri"/>
                <a:cs typeface="Calibri"/>
                <a:sym typeface="Wingdings" panose="05000000000000000000" pitchFamily="2" charset="2"/>
              </a:rPr>
              <a:t>eroic</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guy</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that</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will</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be</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also</a:t>
            </a:r>
            <a:r>
              <a:rPr lang="fr-FR" dirty="0">
                <a:ea typeface="Calibri"/>
                <a:cs typeface="Calibri"/>
                <a:sym typeface="Wingdings" panose="05000000000000000000" pitchFamily="2" charset="2"/>
              </a:rPr>
              <a:t> a the one on git </a:t>
            </a:r>
            <a:r>
              <a:rPr lang="fr-FR" dirty="0" err="1">
                <a:ea typeface="Calibri"/>
                <a:cs typeface="Calibri"/>
                <a:sym typeface="Wingdings" panose="05000000000000000000" pitchFamily="2" charset="2"/>
              </a:rPr>
              <a:t>don't</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worry</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there</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will</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be</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only</a:t>
            </a:r>
            <a:r>
              <a:rPr lang="fr-FR" dirty="0">
                <a:ea typeface="Calibri"/>
                <a:cs typeface="Calibri"/>
                <a:sym typeface="Wingdings" panose="05000000000000000000" pitchFamily="2" charset="2"/>
              </a:rPr>
              <a:t>  one </a:t>
            </a:r>
            <a:r>
              <a:rPr lang="fr-FR" dirty="0" err="1">
                <a:ea typeface="Calibri"/>
                <a:cs typeface="Calibri"/>
                <a:sym typeface="Wingdings" panose="05000000000000000000" pitchFamily="2" charset="2"/>
              </a:rPr>
              <a:t>emulate</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uncle</a:t>
            </a:r>
            <a:r>
              <a:rPr lang="fr-FR" dirty="0">
                <a:ea typeface="Calibri"/>
                <a:cs typeface="Calibri"/>
                <a:sym typeface="Wingdings" panose="05000000000000000000" pitchFamily="2" charset="2"/>
              </a:rPr>
              <a:t> bob (</a:t>
            </a:r>
            <a:r>
              <a:rPr lang="fr-FR" dirty="0" err="1">
                <a:ea typeface="Calibri"/>
                <a:cs typeface="Calibri"/>
                <a:sym typeface="Wingdings" panose="05000000000000000000" pitchFamily="2" charset="2"/>
              </a:rPr>
              <a:t>see</a:t>
            </a:r>
            <a:r>
              <a:rPr lang="fr-FR" dirty="0">
                <a:ea typeface="Calibri"/>
                <a:cs typeface="Calibri"/>
                <a:sym typeface="Wingdings" panose="05000000000000000000" pitchFamily="2" charset="2"/>
              </a:rPr>
              <a:t> to </a:t>
            </a:r>
            <a:r>
              <a:rPr lang="fr-FR" dirty="0" err="1">
                <a:ea typeface="Calibri"/>
                <a:cs typeface="Calibri"/>
                <a:sym typeface="Wingdings" panose="05000000000000000000" pitchFamily="2" charset="2"/>
              </a:rPr>
              <a:t>visit</a:t>
            </a:r>
            <a:r>
              <a:rPr lang="fr-FR" dirty="0">
                <a:ea typeface="Calibri"/>
                <a:cs typeface="Calibri"/>
                <a:sym typeface="Wingdings" panose="05000000000000000000" pitchFamily="2" charset="2"/>
              </a:rPr>
              <a:t> </a:t>
            </a:r>
            <a:r>
              <a:rPr lang="fr-FR" dirty="0" err="1">
                <a:ea typeface="Calibri"/>
                <a:cs typeface="Calibri"/>
                <a:sym typeface="Wingdings" panose="05000000000000000000" pitchFamily="2" charset="2"/>
              </a:rPr>
              <a:t>uncle</a:t>
            </a:r>
            <a:r>
              <a:rPr lang="fr-FR" dirty="0">
                <a:ea typeface="Calibri"/>
                <a:cs typeface="Calibri"/>
                <a:sym typeface="Wingdings" panose="05000000000000000000" pitchFamily="2" charset="2"/>
              </a:rPr>
              <a:t> bob)</a:t>
            </a:r>
            <a:endParaRPr lang="fr-FR" dirty="0">
              <a:ea typeface="Calibri"/>
              <a:cs typeface="Calibri"/>
            </a:endParaRPr>
          </a:p>
          <a:p>
            <a:r>
              <a:rPr lang="fr-FR" dirty="0">
                <a:ea typeface="Calibri"/>
                <a:cs typeface="Calibri"/>
              </a:rPr>
              <a:t>So a the end </a:t>
            </a:r>
            <a:r>
              <a:rPr lang="fr-FR" dirty="0" err="1">
                <a:ea typeface="Calibri"/>
                <a:cs typeface="Calibri"/>
              </a:rPr>
              <a:t>there</a:t>
            </a:r>
            <a:r>
              <a:rPr lang="fr-FR" dirty="0">
                <a:ea typeface="Calibri"/>
                <a:cs typeface="Calibri"/>
              </a:rPr>
              <a:t> </a:t>
            </a:r>
            <a:r>
              <a:rPr lang="fr-FR" dirty="0" err="1">
                <a:ea typeface="Calibri"/>
                <a:cs typeface="Calibri"/>
              </a:rPr>
              <a:t>will</a:t>
            </a:r>
            <a:r>
              <a:rPr lang="fr-FR" dirty="0">
                <a:ea typeface="Calibri"/>
                <a:cs typeface="Calibri"/>
              </a:rPr>
              <a:t> </a:t>
            </a:r>
            <a:r>
              <a:rPr lang="fr-FR" dirty="0" err="1">
                <a:ea typeface="Calibri"/>
                <a:cs typeface="Calibri"/>
              </a:rPr>
              <a:t>be</a:t>
            </a:r>
            <a:r>
              <a:rPr lang="fr-FR" dirty="0">
                <a:ea typeface="Calibri"/>
                <a:cs typeface="Calibri"/>
              </a:rPr>
              <a:t> a discussion of how </a:t>
            </a:r>
            <a:r>
              <a:rPr lang="fr-FR" dirty="0" err="1">
                <a:ea typeface="Calibri"/>
                <a:cs typeface="Calibri"/>
              </a:rPr>
              <a:t>risk</a:t>
            </a:r>
            <a:r>
              <a:rPr lang="fr-FR" dirty="0">
                <a:ea typeface="Calibri"/>
                <a:cs typeface="Calibri"/>
              </a:rPr>
              <a:t> </a:t>
            </a:r>
            <a:r>
              <a:rPr lang="fr-FR" dirty="0" err="1">
                <a:ea typeface="Calibri"/>
                <a:cs typeface="Calibri"/>
              </a:rPr>
              <a:t>mitagatin</a:t>
            </a:r>
            <a:r>
              <a:rPr lang="fr-FR" dirty="0">
                <a:ea typeface="Calibri"/>
                <a:cs typeface="Calibri"/>
              </a:rPr>
              <a:t> </a:t>
            </a:r>
            <a:r>
              <a:rPr lang="fr-FR" dirty="0" err="1">
                <a:ea typeface="Calibri"/>
                <a:cs typeface="Calibri"/>
              </a:rPr>
              <a:t>methodologie</a:t>
            </a:r>
            <a:r>
              <a:rPr lang="fr-FR" dirty="0">
                <a:ea typeface="Calibri"/>
                <a:cs typeface="Calibri"/>
              </a:rPr>
              <a:t> or </a:t>
            </a:r>
            <a:r>
              <a:rPr lang="fr-FR" dirty="0" err="1">
                <a:ea typeface="Calibri"/>
                <a:cs typeface="Calibri"/>
              </a:rPr>
              <a:t>techinche</a:t>
            </a:r>
            <a:r>
              <a:rPr lang="fr-FR" dirty="0">
                <a:ea typeface="Calibri"/>
                <a:cs typeface="Calibri"/>
              </a:rPr>
              <a:t> use in </a:t>
            </a:r>
            <a:r>
              <a:rPr lang="fr-FR" dirty="0" err="1">
                <a:ea typeface="Calibri"/>
                <a:cs typeface="Calibri"/>
              </a:rPr>
              <a:t>geology</a:t>
            </a:r>
            <a:r>
              <a:rPr lang="fr-FR" dirty="0">
                <a:ea typeface="Calibri"/>
                <a:cs typeface="Calibri"/>
              </a:rPr>
              <a:t> are </a:t>
            </a:r>
            <a:r>
              <a:rPr lang="fr-FR" dirty="0" err="1">
                <a:ea typeface="Calibri"/>
                <a:cs typeface="Calibri"/>
              </a:rPr>
              <a:t>also</a:t>
            </a:r>
            <a:r>
              <a:rPr lang="fr-FR" dirty="0">
                <a:ea typeface="Calibri"/>
                <a:cs typeface="Calibri"/>
              </a:rPr>
              <a:t> </a:t>
            </a:r>
            <a:r>
              <a:rPr lang="fr-FR" dirty="0" err="1">
                <a:ea typeface="Calibri"/>
                <a:cs typeface="Calibri"/>
              </a:rPr>
              <a:t>possile</a:t>
            </a:r>
            <a:r>
              <a:rPr lang="fr-FR" dirty="0">
                <a:ea typeface="Calibri"/>
                <a:cs typeface="Calibri"/>
              </a:rPr>
              <a:t> to use in </a:t>
            </a:r>
            <a:r>
              <a:rPr lang="fr-FR" dirty="0" err="1">
                <a:ea typeface="Calibri"/>
                <a:cs typeface="Calibri"/>
              </a:rPr>
              <a:t>it</a:t>
            </a:r>
            <a:r>
              <a:rPr lang="fr-FR" dirty="0">
                <a:ea typeface="Calibri"/>
                <a:cs typeface="Calibri"/>
              </a:rPr>
              <a:t> </a:t>
            </a:r>
            <a:r>
              <a:rPr lang="fr-FR" dirty="0" err="1">
                <a:ea typeface="Calibri"/>
                <a:cs typeface="Calibri"/>
              </a:rPr>
              <a:t>sector</a:t>
            </a:r>
            <a:endParaRPr lang="fr-FR" dirty="0">
              <a:ea typeface="Calibri"/>
              <a:cs typeface="Calibri"/>
            </a:endParaRPr>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90974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most  if you think that the earth is flat this is another option and the </a:t>
            </a:r>
            <a:r>
              <a:rPr lang="en-US" err="1"/>
              <a:t>probabilty</a:t>
            </a:r>
            <a:r>
              <a:rPr lang="en-US"/>
              <a:t> </a:t>
            </a:r>
            <a:r>
              <a:rPr lang="en-US" err="1"/>
              <a:t>tha</a:t>
            </a:r>
            <a:r>
              <a:rPr lang="en-US"/>
              <a:t> flat earth is between us in this room is not so small</a:t>
            </a:r>
          </a:p>
          <a:p>
            <a:r>
              <a:rPr lang="en-US"/>
              <a:t>Instead if you think about the whole time of the earth like 24 hours we lived only one second.</a:t>
            </a:r>
          </a:p>
          <a:p>
            <a:r>
              <a:rPr lang="it-IT">
                <a:solidFill>
                  <a:srgbClr val="202124"/>
                </a:solidFill>
                <a:latin typeface="Google Sans"/>
              </a:rPr>
              <a:t>The age of the </a:t>
            </a:r>
            <a:r>
              <a:rPr lang="it-IT" err="1">
                <a:solidFill>
                  <a:srgbClr val="202124"/>
                </a:solidFill>
                <a:latin typeface="Google Sans"/>
              </a:rPr>
              <a:t>earth</a:t>
            </a:r>
            <a:r>
              <a:rPr lang="it-IT">
                <a:solidFill>
                  <a:srgbClr val="202124"/>
                </a:solidFill>
                <a:latin typeface="Google Sans"/>
              </a:rPr>
              <a:t> </a:t>
            </a:r>
            <a:r>
              <a:rPr lang="it-IT" err="1">
                <a:solidFill>
                  <a:srgbClr val="202124"/>
                </a:solidFill>
                <a:latin typeface="Google Sans"/>
              </a:rPr>
              <a:t>is</a:t>
            </a:r>
            <a:r>
              <a:rPr lang="it-IT">
                <a:solidFill>
                  <a:srgbClr val="202124"/>
                </a:solidFill>
                <a:latin typeface="Google Sans"/>
              </a:rPr>
              <a:t> </a:t>
            </a:r>
            <a:r>
              <a:rPr lang="it-IT" err="1">
                <a:solidFill>
                  <a:srgbClr val="202124"/>
                </a:solidFill>
                <a:latin typeface="Google Sans"/>
              </a:rPr>
              <a:t>around</a:t>
            </a:r>
            <a:r>
              <a:rPr lang="it-IT">
                <a:solidFill>
                  <a:srgbClr val="202124"/>
                </a:solidFill>
                <a:latin typeface="Google Sans"/>
              </a:rPr>
              <a:t> 4,5 </a:t>
            </a:r>
            <a:r>
              <a:rPr lang="it-IT" err="1">
                <a:solidFill>
                  <a:srgbClr val="202124"/>
                </a:solidFill>
                <a:latin typeface="Google Sans"/>
              </a:rPr>
              <a:t>miliard</a:t>
            </a:r>
            <a:r>
              <a:rPr lang="it-IT">
                <a:solidFill>
                  <a:srgbClr val="202124"/>
                </a:solidFill>
                <a:latin typeface="Google Sans"/>
              </a:rPr>
              <a:t> of </a:t>
            </a:r>
            <a:r>
              <a:rPr lang="it-IT" err="1">
                <a:solidFill>
                  <a:srgbClr val="202124"/>
                </a:solidFill>
                <a:latin typeface="Google Sans"/>
              </a:rPr>
              <a:t>years</a:t>
            </a:r>
            <a:r>
              <a:rPr lang="it-IT">
                <a:solidFill>
                  <a:srgbClr val="202124"/>
                </a:solidFill>
                <a:latin typeface="Google Sans"/>
              </a:rPr>
              <a:t> un </a:t>
            </a:r>
            <a:r>
              <a:rPr lang="it-IT" err="1">
                <a:solidFill>
                  <a:srgbClr val="202124"/>
                </a:solidFill>
                <a:latin typeface="Google Sans"/>
              </a:rPr>
              <a:t>third</a:t>
            </a:r>
            <a:r>
              <a:rPr lang="it-IT">
                <a:solidFill>
                  <a:srgbClr val="202124"/>
                </a:solidFill>
                <a:latin typeface="Google Sans"/>
              </a:rPr>
              <a:t> of the </a:t>
            </a:r>
            <a:r>
              <a:rPr lang="it-IT" err="1">
                <a:solidFill>
                  <a:srgbClr val="202124"/>
                </a:solidFill>
                <a:latin typeface="Google Sans"/>
              </a:rPr>
              <a:t>univers</a:t>
            </a:r>
            <a:endParaRPr lang="it-IT" err="1">
              <a:solidFill>
                <a:srgbClr val="202124"/>
              </a:solidFill>
              <a:latin typeface="Google San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4173771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solidFill>
                  <a:srgbClr val="202122"/>
                </a:solidFill>
              </a:rPr>
              <a:t>Looking on the graph on the top we can see that the tower was build in three phases, this because money where finished that was the reason that save the tower to collapse and so make </a:t>
            </a:r>
            <a:r>
              <a:rPr lang="en" err="1">
                <a:solidFill>
                  <a:srgbClr val="202122"/>
                </a:solidFill>
              </a:rPr>
              <a:t>thsi</a:t>
            </a:r>
            <a:r>
              <a:rPr lang="en">
                <a:solidFill>
                  <a:srgbClr val="202122"/>
                </a:solidFill>
              </a:rPr>
              <a:t> on of the most </a:t>
            </a:r>
            <a:r>
              <a:rPr lang="en" err="1">
                <a:solidFill>
                  <a:srgbClr val="202122"/>
                </a:solidFill>
              </a:rPr>
              <a:t>famose</a:t>
            </a:r>
            <a:r>
              <a:rPr lang="en">
                <a:solidFill>
                  <a:srgbClr val="202122"/>
                </a:solidFill>
              </a:rPr>
              <a:t> tour in </a:t>
            </a:r>
            <a:r>
              <a:rPr lang="en" err="1">
                <a:solidFill>
                  <a:srgbClr val="202122"/>
                </a:solidFill>
              </a:rPr>
              <a:t>teh</a:t>
            </a:r>
            <a:r>
              <a:rPr lang="en">
                <a:solidFill>
                  <a:srgbClr val="202122"/>
                </a:solidFill>
              </a:rPr>
              <a:t> </a:t>
            </a:r>
            <a:r>
              <a:rPr lang="en" err="1">
                <a:solidFill>
                  <a:srgbClr val="202122"/>
                </a:solidFill>
              </a:rPr>
              <a:t>wworld</a:t>
            </a:r>
            <a:r>
              <a:rPr lang="en">
                <a:solidFill>
                  <a:srgbClr val="202122"/>
                </a:solidFill>
              </a:rPr>
              <a:t> an </a:t>
            </a:r>
            <a:r>
              <a:rPr lang="en" err="1">
                <a:solidFill>
                  <a:srgbClr val="202122"/>
                </a:solidFill>
              </a:rPr>
              <a:t>Unseco</a:t>
            </a:r>
            <a:r>
              <a:rPr lang="en">
                <a:solidFill>
                  <a:srgbClr val="202122"/>
                </a:solidFill>
              </a:rPr>
              <a:t> word heritage.</a:t>
            </a:r>
            <a:endParaRPr lang="it-IT">
              <a:solidFill>
                <a:srgbClr val="000000"/>
              </a:solidFill>
              <a:ea typeface="Calibri"/>
              <a:cs typeface="Calibri"/>
            </a:endParaRPr>
          </a:p>
          <a:p>
            <a:r>
              <a:rPr lang="en">
                <a:solidFill>
                  <a:srgbClr val="202122"/>
                </a:solidFill>
              </a:rPr>
              <a:t>So why the stop of the work safe the tower to collapse because the tilt of </a:t>
            </a:r>
            <a:r>
              <a:rPr lang="en" err="1">
                <a:solidFill>
                  <a:srgbClr val="202122"/>
                </a:solidFill>
              </a:rPr>
              <a:t>teh</a:t>
            </a:r>
            <a:r>
              <a:rPr lang="en">
                <a:solidFill>
                  <a:srgbClr val="202122"/>
                </a:solidFill>
              </a:rPr>
              <a:t> tower was cause by a small difference of thickness in on of the layer of clay </a:t>
            </a:r>
            <a:r>
              <a:rPr lang="en" err="1">
                <a:solidFill>
                  <a:srgbClr val="202122"/>
                </a:solidFill>
              </a:rPr>
              <a:t>undr</a:t>
            </a:r>
            <a:r>
              <a:rPr lang="en">
                <a:solidFill>
                  <a:srgbClr val="202122"/>
                </a:solidFill>
              </a:rPr>
              <a:t> the </a:t>
            </a:r>
            <a:r>
              <a:rPr lang="en" err="1">
                <a:solidFill>
                  <a:srgbClr val="202122"/>
                </a:solidFill>
              </a:rPr>
              <a:t>tpwer</a:t>
            </a:r>
            <a:r>
              <a:rPr lang="en">
                <a:solidFill>
                  <a:srgbClr val="202122"/>
                </a:solidFill>
              </a:rPr>
              <a:t>, this layer normally compress so reduce the </a:t>
            </a:r>
            <a:r>
              <a:rPr lang="en" err="1">
                <a:solidFill>
                  <a:srgbClr val="202122"/>
                </a:solidFill>
              </a:rPr>
              <a:t>tichness</a:t>
            </a:r>
            <a:r>
              <a:rPr lang="en">
                <a:solidFill>
                  <a:srgbClr val="202122"/>
                </a:solidFill>
              </a:rPr>
              <a:t> under weight so </a:t>
            </a:r>
            <a:r>
              <a:rPr lang="en" err="1">
                <a:solidFill>
                  <a:srgbClr val="202122"/>
                </a:solidFill>
              </a:rPr>
              <a:t>teh</a:t>
            </a:r>
            <a:r>
              <a:rPr lang="en">
                <a:solidFill>
                  <a:srgbClr val="202122"/>
                </a:solidFill>
              </a:rPr>
              <a:t> stop of </a:t>
            </a:r>
            <a:r>
              <a:rPr lang="en" err="1">
                <a:solidFill>
                  <a:srgbClr val="202122"/>
                </a:solidFill>
              </a:rPr>
              <a:t>teh</a:t>
            </a:r>
            <a:r>
              <a:rPr lang="en">
                <a:solidFill>
                  <a:srgbClr val="202122"/>
                </a:solidFill>
              </a:rPr>
              <a:t> work allowed the terrain to consolidate more gradually and allowed the </a:t>
            </a:r>
            <a:r>
              <a:rPr lang="en" err="1">
                <a:solidFill>
                  <a:srgbClr val="202122"/>
                </a:solidFill>
              </a:rPr>
              <a:t>architedt</a:t>
            </a:r>
            <a:r>
              <a:rPr lang="en">
                <a:solidFill>
                  <a:srgbClr val="202122"/>
                </a:solidFill>
              </a:rPr>
              <a:t> to build the tower with this banana effect
Banana effect to return to verticality
During the consolidation works, which began in 1990 and ended at the end of 2001, the slope of the bell tower was reduced by encircling some floors, temporary application of steel tie rods and lead counterweights (up to 900 tons) and under-excavation, bringing it back to the one that, presumably, must have been 200 years old. Furthermore, the foundation has been consolidated to allow the tower to be safely maintained for at least another three centuries, thus allowing access to visitors. Starting in 2004, the restoration of all the external stone surfaces and the restoration and layout of the internal rooms began. Some of these interventions were carried out thanks to funds from the Lotto game, in accordance with the provisions of law no. 662/1996[12].</a:t>
            </a:r>
            <a:endParaRPr lang="it-IT">
              <a:ea typeface="Calibri"/>
              <a:cs typeface="Calibri"/>
            </a:endParaRPr>
          </a:p>
        </p:txBody>
      </p:sp>
      <p:sp>
        <p:nvSpPr>
          <p:cNvPr id="4" name="Slide Number Placeholder 3"/>
          <p:cNvSpPr>
            <a:spLocks noGrp="1"/>
          </p:cNvSpPr>
          <p:nvPr>
            <p:ph type="sldNum" sz="quarter" idx="5"/>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178314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can start to localize the infrastructure where the monitoring investigation was carry, this </a:t>
            </a:r>
            <a:r>
              <a:rPr lang="en-US" err="1">
                <a:ea typeface="Calibri"/>
                <a:cs typeface="Calibri"/>
              </a:rPr>
              <a:t>wa</a:t>
            </a:r>
            <a:r>
              <a:rPr lang="en-US">
                <a:ea typeface="Calibri"/>
                <a:cs typeface="Calibri"/>
              </a:rPr>
              <a:t> sin the </a:t>
            </a:r>
            <a:r>
              <a:rPr lang="en-US" err="1">
                <a:ea typeface="Calibri"/>
                <a:cs typeface="Calibri"/>
              </a:rPr>
              <a:t>salerno</a:t>
            </a:r>
            <a:r>
              <a:rPr lang="en-US">
                <a:ea typeface="Calibri"/>
                <a:cs typeface="Calibri"/>
              </a:rPr>
              <a:t> </a:t>
            </a:r>
            <a:r>
              <a:rPr lang="en-US" err="1">
                <a:ea typeface="Calibri"/>
                <a:cs typeface="Calibri"/>
              </a:rPr>
              <a:t>reggio</a:t>
            </a:r>
            <a:r>
              <a:rPr lang="en-US">
                <a:ea typeface="Calibri"/>
                <a:cs typeface="Calibri"/>
              </a:rPr>
              <a:t> </a:t>
            </a:r>
            <a:r>
              <a:rPr lang="en-US" err="1">
                <a:ea typeface="Calibri"/>
                <a:cs typeface="Calibri"/>
              </a:rPr>
              <a:t>calabra</a:t>
            </a:r>
            <a:r>
              <a:rPr lang="en-US">
                <a:ea typeface="Calibri"/>
                <a:cs typeface="Calibri"/>
              </a:rPr>
              <a:t> started to build in 1960 and </a:t>
            </a:r>
            <a:r>
              <a:rPr lang="en-US" err="1">
                <a:ea typeface="Calibri"/>
                <a:cs typeface="Calibri"/>
              </a:rPr>
              <a:t>enedned</a:t>
            </a:r>
            <a:r>
              <a:rPr lang="en-US">
                <a:ea typeface="Calibri"/>
                <a:cs typeface="Calibri"/>
              </a:rPr>
              <a:t> in 2017 because only after 10 year from the </a:t>
            </a:r>
            <a:r>
              <a:rPr lang="en-US" err="1">
                <a:ea typeface="Calibri"/>
                <a:cs typeface="Calibri"/>
              </a:rPr>
              <a:t>started</a:t>
            </a:r>
            <a:r>
              <a:rPr lang="en-US">
                <a:ea typeface="Calibri"/>
                <a:cs typeface="Calibri"/>
              </a:rPr>
              <a:t> of the work they realize that the car in country was increase exponential and that . Second longest high way in </a:t>
            </a:r>
            <a:r>
              <a:rPr lang="en-US" err="1">
                <a:ea typeface="Calibri"/>
                <a:cs typeface="Calibri"/>
              </a:rPr>
              <a:t>italy</a:t>
            </a:r>
          </a:p>
          <a:p>
            <a:r>
              <a:rPr lang="en-US">
                <a:ea typeface="Calibri"/>
                <a:cs typeface="Calibri"/>
              </a:rPr>
              <a:t>Please try to remember this </a:t>
            </a:r>
            <a:r>
              <a:rPr lang="en-US" err="1">
                <a:ea typeface="Calibri"/>
                <a:cs typeface="Calibri"/>
              </a:rPr>
              <a:t>pictur</a:t>
            </a:r>
            <a:r>
              <a:rPr lang="en-US">
                <a:ea typeface="Calibri"/>
                <a:cs typeface="Calibri"/>
              </a:rPr>
              <a:t> </a:t>
            </a:r>
            <a:r>
              <a:rPr lang="en-US" err="1">
                <a:ea typeface="Calibri"/>
                <a:cs typeface="Calibri"/>
              </a:rPr>
              <a:t>ei</a:t>
            </a:r>
            <a:r>
              <a:rPr lang="en-US">
                <a:ea typeface="Calibri"/>
                <a:cs typeface="Calibri"/>
              </a:rPr>
              <a:t> detail because it will be </a:t>
            </a:r>
            <a:r>
              <a:rPr lang="en-US" err="1">
                <a:ea typeface="Calibri"/>
                <a:cs typeface="Calibri"/>
              </a:rPr>
              <a:t>imprtant</a:t>
            </a:r>
            <a:r>
              <a:rPr lang="en-US">
                <a:ea typeface="Calibri"/>
                <a:cs typeface="Calibri"/>
              </a:rPr>
              <a:t> to </a:t>
            </a:r>
            <a:r>
              <a:rPr lang="en-US" err="1">
                <a:ea typeface="Calibri"/>
                <a:cs typeface="Calibri"/>
              </a:rPr>
              <a:t>undestand</a:t>
            </a:r>
            <a:r>
              <a:rPr lang="en-US">
                <a:ea typeface="Calibri"/>
                <a:cs typeface="Calibri"/>
              </a:rPr>
              <a:t> how in Italia public money are "invested"</a:t>
            </a:r>
            <a:endParaRPr lang="en-US"/>
          </a:p>
          <a:p>
            <a:r>
              <a:rPr lang="en-US">
                <a:ea typeface="Calibri" panose="020F0502020204030204"/>
                <a:cs typeface="Calibri" panose="020F0502020204030204"/>
              </a:rPr>
              <a:t>In the previous image you can see strange turn.. Maily do to orographic issue but </a:t>
            </a:r>
            <a:r>
              <a:rPr lang="en-US" err="1">
                <a:ea typeface="Calibri" panose="020F0502020204030204"/>
                <a:cs typeface="Calibri" panose="020F0502020204030204"/>
              </a:rPr>
              <a:t>osme</a:t>
            </a:r>
            <a:r>
              <a:rPr lang="en-US">
                <a:ea typeface="Calibri" panose="020F0502020204030204"/>
                <a:cs typeface="Calibri" panose="020F0502020204030204"/>
              </a:rPr>
              <a:t> of that for </a:t>
            </a:r>
            <a:r>
              <a:rPr lang="en-US" err="1">
                <a:ea typeface="Calibri" panose="020F0502020204030204"/>
                <a:cs typeface="Calibri" panose="020F0502020204030204"/>
              </a:rPr>
              <a:t>personl</a:t>
            </a:r>
            <a:r>
              <a:rPr lang="en-US">
                <a:ea typeface="Calibri" panose="020F0502020204030204"/>
                <a:cs typeface="Calibri" panose="020F0502020204030204"/>
              </a:rPr>
              <a:t> interest of political ma. </a:t>
            </a:r>
            <a:r>
              <a:rPr lang="en-US" err="1">
                <a:ea typeface="Calibri" panose="020F0502020204030204"/>
                <a:cs typeface="Calibri" panose="020F0502020204030204"/>
              </a:rPr>
              <a:t>Famoue</a:t>
            </a:r>
            <a:r>
              <a:rPr lang="en-US">
                <a:ea typeface="Calibri" panose="020F0502020204030204"/>
                <a:cs typeface="Calibri" panose="020F0502020204030204"/>
              </a:rPr>
              <a:t> for </a:t>
            </a:r>
            <a:r>
              <a:rPr lang="en-US" err="1">
                <a:ea typeface="Calibri" panose="020F0502020204030204"/>
                <a:cs typeface="Calibri" panose="020F0502020204030204"/>
              </a:rPr>
              <a:t>italian</a:t>
            </a:r>
            <a:r>
              <a:rPr lang="en-US">
                <a:ea typeface="Calibri" panose="020F0502020204030204"/>
                <a:cs typeface="Calibri" panose="020F0502020204030204"/>
              </a:rPr>
              <a:t> people is the one on the A1the </a:t>
            </a:r>
            <a:r>
              <a:rPr lang="en-US" err="1">
                <a:ea typeface="Calibri" panose="020F0502020204030204"/>
                <a:cs typeface="Calibri" panose="020F0502020204030204"/>
              </a:rPr>
              <a:t>autostda</a:t>
            </a:r>
            <a:r>
              <a:rPr lang="en-US">
                <a:ea typeface="Calibri" panose="020F0502020204030204"/>
                <a:cs typeface="Calibri" panose="020F0502020204030204"/>
              </a:rPr>
              <a:t> del sole </a:t>
            </a:r>
            <a:r>
              <a:rPr lang="en-US" err="1">
                <a:ea typeface="Calibri" panose="020F0502020204030204"/>
                <a:cs typeface="Calibri" panose="020F0502020204030204"/>
              </a:rPr>
              <a:t>milano</a:t>
            </a:r>
            <a:r>
              <a:rPr lang="en-US">
                <a:ea typeface="Calibri" panose="020F0502020204030204"/>
                <a:cs typeface="Calibri" panose="020F0502020204030204"/>
              </a:rPr>
              <a:t> </a:t>
            </a:r>
            <a:r>
              <a:rPr lang="en-US" err="1">
                <a:ea typeface="Calibri" panose="020F0502020204030204"/>
                <a:cs typeface="Calibri" panose="020F0502020204030204"/>
              </a:rPr>
              <a:t>napoli</a:t>
            </a:r>
          </a:p>
        </p:txBody>
      </p:sp>
      <p:sp>
        <p:nvSpPr>
          <p:cNvPr id="4" name="Slide Number Placeholder 3"/>
          <p:cNvSpPr>
            <a:spLocks noGrp="1"/>
          </p:cNvSpPr>
          <p:nvPr>
            <p:ph type="sldNum" sz="quarter" idx="5"/>
          </p:nvPr>
        </p:nvSpPr>
        <p:spPr/>
        <p:txBody>
          <a:bodyPr/>
          <a:lstStyle/>
          <a:p>
            <a:fld id="{BD9C3A12-1E0F-412B-B376-8089A55D946C}" type="slidenum">
              <a:rPr lang="uk-UA" smtClean="0"/>
              <a:t>7</a:t>
            </a:fld>
            <a:endParaRPr lang="uk-UA"/>
          </a:p>
        </p:txBody>
      </p:sp>
    </p:spTree>
    <p:extLst>
      <p:ext uri="{BB962C8B-B14F-4D97-AF65-F5344CB8AC3E}">
        <p14:creationId xmlns:p14="http://schemas.microsoft.com/office/powerpoint/2010/main" val="3871954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not victim because the </a:t>
            </a:r>
            <a:r>
              <a:rPr lang="en-US" dirty="0" err="1"/>
              <a:t>repsonsible</a:t>
            </a:r>
            <a:r>
              <a:rPr lang="en-US" dirty="0"/>
              <a:t> of the work hear the roads broke</a:t>
            </a:r>
          </a:p>
          <a:p>
            <a:r>
              <a:rPr lang="en-US" dirty="0">
                <a:cs typeface="Calibri"/>
              </a:rPr>
              <a:t>So after this event a </a:t>
            </a:r>
            <a:r>
              <a:rPr lang="en-US" dirty="0" err="1">
                <a:cs typeface="Calibri"/>
              </a:rPr>
              <a:t>solutio</a:t>
            </a:r>
            <a:r>
              <a:rPr lang="en-US" dirty="0">
                <a:cs typeface="Calibri"/>
              </a:rPr>
              <a:t> to monitoring the slope during the rebuild of the </a:t>
            </a:r>
            <a:r>
              <a:rPr lang="en-US" dirty="0" err="1">
                <a:cs typeface="Calibri"/>
              </a:rPr>
              <a:t>enter</a:t>
            </a:r>
            <a:r>
              <a:rPr lang="en-US" dirty="0">
                <a:cs typeface="Calibri"/>
              </a:rPr>
              <a:t> of the tunnel had </a:t>
            </a:r>
            <a:r>
              <a:rPr lang="en-US" dirty="0" err="1">
                <a:cs typeface="Calibri"/>
              </a:rPr>
              <a:t>beb</a:t>
            </a:r>
            <a:r>
              <a:rPr lang="en-US" dirty="0">
                <a:cs typeface="Calibri"/>
              </a:rPr>
              <a:t> </a:t>
            </a:r>
            <a:r>
              <a:rPr lang="en-US" dirty="0" err="1">
                <a:cs typeface="Calibri"/>
              </a:rPr>
              <a:t>thinked</a:t>
            </a:r>
          </a:p>
          <a:p>
            <a:r>
              <a:rPr lang="en-US" dirty="0">
                <a:cs typeface="Calibri"/>
              </a:rPr>
              <a:t>But before that have a </a:t>
            </a:r>
            <a:r>
              <a:rPr lang="en-US" dirty="0" err="1">
                <a:cs typeface="Calibri"/>
              </a:rPr>
              <a:t>loo</a:t>
            </a:r>
            <a:r>
              <a:rPr lang="en-US" dirty="0">
                <a:cs typeface="Calibri"/>
              </a:rPr>
              <a:t> at the geology and geomorphology of the area</a:t>
            </a:r>
          </a:p>
        </p:txBody>
      </p:sp>
      <p:sp>
        <p:nvSpPr>
          <p:cNvPr id="4" name="Slide Number Placeholder 3"/>
          <p:cNvSpPr>
            <a:spLocks noGrp="1"/>
          </p:cNvSpPr>
          <p:nvPr>
            <p:ph type="sldNum" sz="quarter" idx="5"/>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39667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and new landslide</a:t>
            </a:r>
            <a:endParaRPr lang="it-IT" dirty="0"/>
          </a:p>
          <a:p>
            <a:r>
              <a:rPr lang="it-IT">
                <a:solidFill>
                  <a:srgbClr val="0645AD"/>
                </a:solidFill>
              </a:rPr>
              <a:t>from German Gneis (German pronunciation [ɡnaɪs]) is one of the most common metamorphic rocks constituting the continental crust</a:t>
            </a:r>
            <a:endParaRPr lang="it-IT"/>
          </a:p>
          <a:p>
            <a:r>
              <a:rPr lang="it-IT" dirty="0">
                <a:solidFill>
                  <a:srgbClr val="0645AD"/>
                </a:solidFill>
              </a:rPr>
              <a:t> </a:t>
            </a:r>
            <a:endParaRPr lang="it-IT" dirty="0"/>
          </a:p>
          <a:p>
            <a:r>
              <a:rPr lang="it-IT" err="1">
                <a:solidFill>
                  <a:srgbClr val="0645AD"/>
                </a:solidFill>
              </a:rPr>
              <a:t>It</a:t>
            </a:r>
            <a:r>
              <a:rPr lang="it-IT">
                <a:solidFill>
                  <a:srgbClr val="0645AD"/>
                </a:solidFill>
              </a:rPr>
              <a:t> </a:t>
            </a:r>
            <a:r>
              <a:rPr lang="it-IT" err="1">
                <a:solidFill>
                  <a:srgbClr val="0645AD"/>
                </a:solidFill>
              </a:rPr>
              <a:t>is</a:t>
            </a:r>
            <a:r>
              <a:rPr lang="it-IT">
                <a:solidFill>
                  <a:srgbClr val="0645AD"/>
                </a:solidFill>
              </a:rPr>
              <a:t> the result of regional dynamothermic metamorphism of original rocks (protoliths) of sialic composition, i.e. rich in quartz and feldspars and poor in ferro-magnesian silicates. It forms at great depths, as a result of the changed conditions of pressure and temperature, in the convergence zones of two plates, during the subduction phase and the subsequent continental collision phase, which give rise to mountain chains. </a:t>
            </a:r>
            <a:endParaRPr lang="it-IT">
              <a:solidFill>
                <a:srgbClr val="000000"/>
              </a:solidFill>
            </a:endParaRPr>
          </a:p>
          <a:p>
            <a:r>
              <a:rPr lang="it-IT" dirty="0">
                <a:solidFill>
                  <a:srgbClr val="0645AD"/>
                </a:solidFill>
              </a:rPr>
              <a:t> </a:t>
            </a:r>
            <a:endParaRPr lang="it-IT">
              <a:solidFill>
                <a:srgbClr val="000000"/>
              </a:solidFill>
            </a:endParaRPr>
          </a:p>
          <a:p>
            <a:r>
              <a:rPr lang="it-IT" dirty="0" err="1">
                <a:solidFill>
                  <a:srgbClr val="0645AD"/>
                </a:solidFill>
              </a:rPr>
              <a:t>Paleozoic</a:t>
            </a:r>
            <a:r>
              <a:rPr lang="it-IT" dirty="0">
                <a:solidFill>
                  <a:srgbClr val="0645AD"/>
                </a:solidFill>
              </a:rPr>
              <a:t> </a:t>
            </a:r>
            <a:r>
              <a:rPr lang="it-IT" dirty="0" err="1">
                <a:solidFill>
                  <a:srgbClr val="0645AD"/>
                </a:solidFill>
              </a:rPr>
              <a:t>Extends</a:t>
            </a:r>
            <a:r>
              <a:rPr lang="it-IT" dirty="0">
                <a:solidFill>
                  <a:srgbClr val="0645AD"/>
                </a:solidFill>
              </a:rPr>
              <a:t> from </a:t>
            </a:r>
            <a:r>
              <a:rPr lang="it-IT" dirty="0" err="1">
                <a:solidFill>
                  <a:srgbClr val="0645AD"/>
                </a:solidFill>
              </a:rPr>
              <a:t>approximately</a:t>
            </a:r>
            <a:r>
              <a:rPr lang="it-IT" dirty="0">
                <a:solidFill>
                  <a:srgbClr val="0645AD"/>
                </a:solidFill>
              </a:rPr>
              <a:t> 542 to 251 </a:t>
            </a:r>
            <a:r>
              <a:rPr lang="it-IT" dirty="0" err="1">
                <a:solidFill>
                  <a:srgbClr val="0645AD"/>
                </a:solidFill>
              </a:rPr>
              <a:t>million</a:t>
            </a:r>
            <a:r>
              <a:rPr lang="it-IT" dirty="0">
                <a:solidFill>
                  <a:srgbClr val="0645AD"/>
                </a:solidFill>
              </a:rPr>
              <a:t> </a:t>
            </a:r>
            <a:r>
              <a:rPr lang="it-IT" dirty="0" err="1">
                <a:solidFill>
                  <a:srgbClr val="0645AD"/>
                </a:solidFill>
              </a:rPr>
              <a:t>years</a:t>
            </a:r>
            <a:r>
              <a:rPr lang="it-IT" dirty="0">
                <a:solidFill>
                  <a:srgbClr val="0645AD"/>
                </a:solidFill>
              </a:rPr>
              <a:t> ago.</a:t>
            </a:r>
            <a:endParaRPr lang="it-IT" dirty="0"/>
          </a:p>
          <a:p>
            <a:r>
              <a:rPr lang="en-US" b="0" i="0" dirty="0">
                <a:solidFill>
                  <a:srgbClr val="202122"/>
                </a:solidFill>
                <a:effectLst/>
                <a:latin typeface="Arial"/>
                <a:cs typeface="Arial"/>
              </a:rPr>
              <a:t>The </a:t>
            </a:r>
            <a:r>
              <a:rPr lang="en-US" b="1" i="0" dirty="0" err="1">
                <a:solidFill>
                  <a:srgbClr val="202122"/>
                </a:solidFill>
                <a:effectLst/>
                <a:latin typeface="Arial"/>
                <a:cs typeface="Arial"/>
              </a:rPr>
              <a:t>Plio</a:t>
            </a:r>
            <a:r>
              <a:rPr lang="en-US" b="1" i="0" dirty="0">
                <a:solidFill>
                  <a:srgbClr val="202122"/>
                </a:solidFill>
                <a:effectLst/>
                <a:latin typeface="Arial"/>
                <a:cs typeface="Arial"/>
              </a:rPr>
              <a:t>-Pleistocene</a:t>
            </a:r>
            <a:r>
              <a:rPr lang="en-US" b="0" i="0" dirty="0">
                <a:solidFill>
                  <a:srgbClr val="202122"/>
                </a:solidFill>
                <a:effectLst/>
                <a:latin typeface="Arial"/>
                <a:cs typeface="Arial"/>
              </a:rPr>
              <a:t> is an informally described geological pseudo-period, which begins about 5 million years ago (Mya) and, drawing forward, combines the time ranges of the formally defined </a:t>
            </a:r>
            <a:r>
              <a:rPr lang="en-US" b="0" i="0" u="none" strike="noStrike" dirty="0">
                <a:solidFill>
                  <a:srgbClr val="3366CC"/>
                </a:solidFill>
                <a:effectLst/>
                <a:latin typeface="Arial"/>
                <a:cs typeface="Arial"/>
                <a:hlinkClick r:id="rId3" tooltip="Pliocene"/>
              </a:rPr>
              <a:t>Pliocene</a:t>
            </a:r>
            <a:r>
              <a:rPr lang="en-US" b="0" i="0" dirty="0">
                <a:solidFill>
                  <a:srgbClr val="202122"/>
                </a:solidFill>
                <a:effectLst/>
                <a:latin typeface="Arial"/>
                <a:cs typeface="Arial"/>
              </a:rPr>
              <a:t> and </a:t>
            </a:r>
            <a:r>
              <a:rPr lang="en-US" b="0" i="0" u="none" strike="noStrike" dirty="0">
                <a:solidFill>
                  <a:srgbClr val="3366CC"/>
                </a:solidFill>
                <a:effectLst/>
                <a:latin typeface="Arial"/>
                <a:cs typeface="Arial"/>
                <a:hlinkClick r:id="rId4" tooltip="Pleistocene"/>
              </a:rPr>
              <a:t>Pleistocene</a:t>
            </a:r>
            <a:r>
              <a:rPr lang="en-US" b="0" i="0" dirty="0">
                <a:solidFill>
                  <a:srgbClr val="202122"/>
                </a:solidFill>
                <a:effectLst/>
                <a:latin typeface="Arial"/>
                <a:cs typeface="Arial"/>
              </a:rPr>
              <a:t> </a:t>
            </a:r>
            <a:r>
              <a:rPr lang="en-US" b="0" i="0" u="none" strike="noStrike" dirty="0">
                <a:solidFill>
                  <a:srgbClr val="3366CC"/>
                </a:solidFill>
                <a:effectLst/>
                <a:latin typeface="Arial"/>
                <a:cs typeface="Arial"/>
                <a:hlinkClick r:id="rId5" tooltip="Epoch (geology)"/>
              </a:rPr>
              <a:t>epochs</a:t>
            </a:r>
            <a:r>
              <a:rPr lang="en-US" b="0" i="0" dirty="0">
                <a:solidFill>
                  <a:srgbClr val="202122"/>
                </a:solidFill>
                <a:effectLst/>
                <a:latin typeface="Arial"/>
                <a:cs typeface="Arial"/>
              </a:rPr>
              <a:t>—marking from about 5 Mya to about 12 </a:t>
            </a:r>
            <a:r>
              <a:rPr lang="en-US" b="0" i="0" dirty="0" err="1">
                <a:solidFill>
                  <a:srgbClr val="202122"/>
                </a:solidFill>
                <a:effectLst/>
                <a:latin typeface="Arial"/>
                <a:cs typeface="Arial"/>
              </a:rPr>
              <a:t>kya</a:t>
            </a:r>
            <a:endParaRPr lang="en-US" b="0" i="0" dirty="0">
              <a:solidFill>
                <a:srgbClr val="202122"/>
              </a:solidFill>
              <a:effectLst/>
              <a:latin typeface="Arial"/>
              <a:cs typeface="Arial"/>
            </a:endParaRPr>
          </a:p>
          <a:p>
            <a:r>
              <a:rPr lang="en-US" b="0" i="0" dirty="0" err="1">
                <a:solidFill>
                  <a:srgbClr val="000000"/>
                </a:solidFill>
                <a:effectLst/>
                <a:latin typeface="ff2"/>
              </a:rPr>
              <a:t>chematic</a:t>
            </a:r>
            <a:r>
              <a:rPr lang="en-US" b="0" i="0" dirty="0">
                <a:solidFill>
                  <a:srgbClr val="000000"/>
                </a:solidFill>
                <a:effectLst/>
                <a:latin typeface="ff2"/>
              </a:rPr>
              <a:t> representation of filling events of the basins in Calabria. Tectonic activity leads to the</a:t>
            </a:r>
            <a:r>
              <a:rPr lang="en-US" dirty="0">
                <a:solidFill>
                  <a:srgbClr val="000000"/>
                </a:solidFill>
                <a:latin typeface="ff2"/>
              </a:rPr>
              <a:t> </a:t>
            </a:r>
            <a:endParaRPr lang="en-US" b="0" i="0">
              <a:solidFill>
                <a:srgbClr val="000000"/>
              </a:solidFill>
              <a:effectLst/>
              <a:latin typeface="ff1"/>
            </a:endParaRPr>
          </a:p>
          <a:p>
            <a:r>
              <a:rPr lang="en-US" b="0" i="0" dirty="0">
                <a:solidFill>
                  <a:srgbClr val="000000"/>
                </a:solidFill>
                <a:effectLst/>
                <a:latin typeface="ff2"/>
              </a:rPr>
              <a:t>submergence of a basin (A). Marine regression results in the extension of a river system into the marine</a:t>
            </a:r>
            <a:r>
              <a:rPr lang="en-US" dirty="0">
                <a:solidFill>
                  <a:srgbClr val="000000"/>
                </a:solidFill>
                <a:latin typeface="ff2"/>
              </a:rPr>
              <a:t> </a:t>
            </a:r>
            <a:endParaRPr lang="en-US" b="0" i="0" dirty="0">
              <a:solidFill>
                <a:srgbClr val="000000"/>
              </a:solidFill>
              <a:effectLst/>
              <a:latin typeface="ff2"/>
            </a:endParaRPr>
          </a:p>
          <a:p>
            <a:r>
              <a:rPr lang="en-US" b="0" i="0" dirty="0">
                <a:solidFill>
                  <a:srgbClr val="000000"/>
                </a:solidFill>
                <a:effectLst/>
                <a:latin typeface="ff2"/>
              </a:rPr>
              <a:t>deposits, leading to the erosion by the river into the marine sediments, and the deposition of fluvial</a:t>
            </a:r>
            <a:r>
              <a:rPr lang="en-US" dirty="0">
                <a:solidFill>
                  <a:srgbClr val="000000"/>
                </a:solidFill>
                <a:latin typeface="ff2"/>
              </a:rPr>
              <a:t> </a:t>
            </a:r>
            <a:endParaRPr lang="en-US" b="0" i="0" dirty="0">
              <a:solidFill>
                <a:srgbClr val="000000"/>
              </a:solidFill>
              <a:effectLst/>
              <a:latin typeface="ff2"/>
            </a:endParaRPr>
          </a:p>
          <a:p>
            <a:r>
              <a:rPr lang="en-US" b="0" i="0" dirty="0">
                <a:solidFill>
                  <a:srgbClr val="000000"/>
                </a:solidFill>
                <a:effectLst/>
                <a:latin typeface="ff2"/>
              </a:rPr>
              <a:t>sediments on its banks and stream channel (B) Tectonic activity causes the area to lift up, resulting in the</a:t>
            </a:r>
            <a:r>
              <a:rPr lang="en-US" dirty="0">
                <a:solidFill>
                  <a:srgbClr val="000000"/>
                </a:solidFill>
                <a:latin typeface="ff2"/>
              </a:rPr>
              <a:t> </a:t>
            </a:r>
            <a:endParaRPr lang="en-US" b="0" i="0" dirty="0">
              <a:solidFill>
                <a:srgbClr val="000000"/>
              </a:solidFill>
              <a:effectLst/>
              <a:latin typeface="ff2"/>
            </a:endParaRPr>
          </a:p>
          <a:p>
            <a:r>
              <a:rPr lang="en-US" b="0" i="0" dirty="0">
                <a:solidFill>
                  <a:srgbClr val="000000"/>
                </a:solidFill>
                <a:effectLst/>
                <a:latin typeface="ff2"/>
              </a:rPr>
              <a:t>formation of a fault scarp. This marks the new boundary between land and sea and forms the edge of the</a:t>
            </a:r>
            <a:r>
              <a:rPr lang="en-US" dirty="0">
                <a:solidFill>
                  <a:srgbClr val="000000"/>
                </a:solidFill>
                <a:latin typeface="ff2"/>
              </a:rPr>
              <a:t> </a:t>
            </a:r>
            <a:endParaRPr lang="en-US" b="0" i="0" dirty="0">
              <a:solidFill>
                <a:srgbClr val="000000"/>
              </a:solidFill>
              <a:effectLst/>
              <a:latin typeface="ff2"/>
            </a:endParaRPr>
          </a:p>
          <a:p>
            <a:r>
              <a:rPr lang="en-US" b="0" i="0" dirty="0">
                <a:solidFill>
                  <a:srgbClr val="000000"/>
                </a:solidFill>
                <a:effectLst/>
                <a:latin typeface="ff2"/>
              </a:rPr>
              <a:t>marine terrace. The river continues to cut into the marine terrace, leading to the formation of fluvial</a:t>
            </a:r>
            <a:r>
              <a:rPr lang="en-US" dirty="0">
                <a:solidFill>
                  <a:srgbClr val="000000"/>
                </a:solidFill>
                <a:latin typeface="ff2"/>
              </a:rPr>
              <a:t> </a:t>
            </a:r>
            <a:endParaRPr lang="en-US" b="0" i="0" dirty="0">
              <a:solidFill>
                <a:srgbClr val="000000"/>
              </a:solidFill>
              <a:effectLst/>
              <a:latin typeface="ff2"/>
            </a:endParaRPr>
          </a:p>
          <a:p>
            <a:pPr algn="l"/>
            <a:r>
              <a:rPr lang="en-US" b="0" i="0" dirty="0">
                <a:solidFill>
                  <a:srgbClr val="000000"/>
                </a:solidFill>
                <a:effectLst/>
                <a:latin typeface="ff2"/>
              </a:rPr>
              <a:t>terraces in its former stream channel (Robustelli et al., 2009)</a:t>
            </a:r>
          </a:p>
          <a:p>
            <a:endParaRPr lang="en-US"/>
          </a:p>
        </p:txBody>
      </p:sp>
      <p:sp>
        <p:nvSpPr>
          <p:cNvPr id="4" name="Slide Number Placeholder 3"/>
          <p:cNvSpPr>
            <a:spLocks noGrp="1"/>
          </p:cNvSpPr>
          <p:nvPr>
            <p:ph type="sldNum" sz="quarter" idx="5"/>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272071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69801" y="4628648"/>
            <a:ext cx="16894299" cy="49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71787" y="1530647"/>
            <a:ext cx="16490324" cy="2212520"/>
          </a:xfrm>
          <a:effectLst/>
        </p:spPr>
        <p:txBody>
          <a:bodyPr anchor="b">
            <a:normAutofit/>
          </a:bodyPr>
          <a:lstStyle>
            <a:lvl1pPr>
              <a:defRPr sz="6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871791" y="3743168"/>
            <a:ext cx="16490319" cy="885482"/>
          </a:xfrm>
        </p:spPr>
        <p:txBody>
          <a:bodyPr anchor="t">
            <a:normAutofit/>
          </a:bodyPr>
          <a:lstStyle>
            <a:lvl1pPr marL="0" indent="0" algn="l">
              <a:buNone/>
              <a:defRPr sz="2844" cap="all">
                <a:solidFill>
                  <a:schemeClr val="accent2"/>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1408927" y="8934206"/>
            <a:ext cx="4267200" cy="547688"/>
          </a:xfrm>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871788" y="8927717"/>
            <a:ext cx="10375815" cy="547688"/>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5837450" y="8934206"/>
            <a:ext cx="1524660" cy="547688"/>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249188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660429" y="921611"/>
            <a:ext cx="16964007" cy="17839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871788" y="1053234"/>
            <a:ext cx="16544424" cy="15207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156635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13258802" y="899588"/>
            <a:ext cx="4360226" cy="87254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13258802" y="1013590"/>
            <a:ext cx="3006246" cy="777461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62385" y="1013590"/>
            <a:ext cx="11844419" cy="777461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3490510" y="8934206"/>
            <a:ext cx="1992212" cy="547688"/>
          </a:xfrm>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1162385" y="8927717"/>
            <a:ext cx="11844419" cy="547688"/>
          </a:xfrm>
        </p:spPr>
        <p:txBody>
          <a:bodyPr/>
          <a:lstStyle/>
          <a:p>
            <a:endParaRPr lang="en-US" dirty="0"/>
          </a:p>
        </p:txBody>
      </p:sp>
      <p:sp>
        <p:nvSpPr>
          <p:cNvPr id="6" name="Slide Number Placeholder 5"/>
          <p:cNvSpPr>
            <a:spLocks noGrp="1"/>
          </p:cNvSpPr>
          <p:nvPr>
            <p:ph type="sldNum" sz="quarter" idx="12"/>
          </p:nvPr>
        </p:nvSpPr>
        <p:spPr>
          <a:xfrm>
            <a:off x="15669923" y="8934206"/>
            <a:ext cx="1746293" cy="547688"/>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407862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1"/>
            <a:ext cx="18288000" cy="9030692"/>
          </a:xfrm>
          <a:prstGeom prst="rect">
            <a:avLst/>
          </a:prstGeom>
        </p:spPr>
        <p:txBody>
          <a:bodyPr/>
          <a:lstStyle>
            <a:lvl1pPr>
              <a:defRPr sz="1200"/>
            </a:lvl1pPr>
          </a:lstStyle>
          <a:p>
            <a:endParaRPr lang="uk-UA"/>
          </a:p>
        </p:txBody>
      </p:sp>
      <p:sp>
        <p:nvSpPr>
          <p:cNvPr id="17" name="Espace réservé du texte 30">
            <a:extLst>
              <a:ext uri="{FF2B5EF4-FFF2-40B4-BE49-F238E27FC236}">
                <a16:creationId xmlns:a16="http://schemas.microsoft.com/office/drawing/2014/main" id="{CCAB0922-CD57-0B4C-BA17-0087D4FB63C9}"/>
              </a:ext>
            </a:extLst>
          </p:cNvPr>
          <p:cNvSpPr>
            <a:spLocks noGrp="1"/>
          </p:cNvSpPr>
          <p:nvPr>
            <p:ph type="body" sz="quarter" idx="22" hasCustomPrompt="1"/>
          </p:nvPr>
        </p:nvSpPr>
        <p:spPr>
          <a:xfrm>
            <a:off x="3127425" y="2279413"/>
            <a:ext cx="12033150" cy="1216158"/>
          </a:xfrm>
          <a:prstGeom prst="rect">
            <a:avLst/>
          </a:prstGeom>
          <a:solidFill>
            <a:schemeClr val="accent4">
              <a:alpha val="90000"/>
            </a:schemeClr>
          </a:solidFill>
        </p:spPr>
        <p:txBody>
          <a:bodyPr anchor="ctr" anchorCtr="0"/>
          <a:lstStyle>
            <a:lvl1pPr marL="0" indent="0" algn="ctr">
              <a:buNone/>
              <a:defRPr sz="5000" b="1">
                <a:solidFill>
                  <a:schemeClr val="bg1"/>
                </a:solidFill>
                <a:latin typeface="Calibri" panose="020F0502020204030204" pitchFamily="34" charset="0"/>
                <a:cs typeface="Calibri" panose="020F0502020204030204" pitchFamily="34" charset="0"/>
              </a:defRPr>
            </a:lvl1pPr>
          </a:lstStyle>
          <a:p>
            <a:r>
              <a:rPr lang="fr-FR" sz="4800" spc="600">
                <a:effectLst/>
              </a:rPr>
              <a:t>TITLE XXXX XXXX XXXXX XXX</a:t>
            </a:r>
          </a:p>
        </p:txBody>
      </p:sp>
      <p:sp>
        <p:nvSpPr>
          <p:cNvPr id="22" name="Text Placeholder 9">
            <a:extLst>
              <a:ext uri="{FF2B5EF4-FFF2-40B4-BE49-F238E27FC236}">
                <a16:creationId xmlns:a16="http://schemas.microsoft.com/office/drawing/2014/main" id="{FE13E051-8344-B64E-86A6-15EFEDFC179F}"/>
              </a:ext>
            </a:extLst>
          </p:cNvPr>
          <p:cNvSpPr>
            <a:spLocks noGrp="1"/>
          </p:cNvSpPr>
          <p:nvPr>
            <p:ph type="body" sz="quarter" idx="16" hasCustomPrompt="1"/>
          </p:nvPr>
        </p:nvSpPr>
        <p:spPr>
          <a:xfrm>
            <a:off x="5029200" y="3495571"/>
            <a:ext cx="8229600" cy="1038329"/>
          </a:xfrm>
          <a:prstGeom prst="rect">
            <a:avLst/>
          </a:prstGeom>
          <a:solidFill>
            <a:schemeClr val="bg1">
              <a:alpha val="90000"/>
            </a:schemeClr>
          </a:solidFill>
        </p:spPr>
        <p:txBody>
          <a:bodyPr lIns="0" tIns="0" rIns="0" bIns="0" anchor="ctr" anchorCtr="0"/>
          <a:lstStyle>
            <a:lvl1pPr marL="0" indent="0" algn="ctr">
              <a:lnSpc>
                <a:spcPct val="100000"/>
              </a:lnSpc>
              <a:spcBef>
                <a:spcPts val="0"/>
              </a:spcBef>
              <a:buNone/>
              <a:defRPr sz="42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SUBTILE XXX XXXX XXXX</a:t>
            </a:r>
          </a:p>
        </p:txBody>
      </p:sp>
      <p:sp>
        <p:nvSpPr>
          <p:cNvPr id="31" name="Text Placeholder 9">
            <a:extLst>
              <a:ext uri="{FF2B5EF4-FFF2-40B4-BE49-F238E27FC236}">
                <a16:creationId xmlns:a16="http://schemas.microsoft.com/office/drawing/2014/main" id="{11ED1F45-D7C1-6041-AB76-E271A92E33A6}"/>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32" name="Text Placeholder 9">
            <a:extLst>
              <a:ext uri="{FF2B5EF4-FFF2-40B4-BE49-F238E27FC236}">
                <a16:creationId xmlns:a16="http://schemas.microsoft.com/office/drawing/2014/main" id="{22518EDB-DEFA-7142-A23F-9FDEF3FE04FE}"/>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33" name="Text Placeholder 9">
            <a:extLst>
              <a:ext uri="{FF2B5EF4-FFF2-40B4-BE49-F238E27FC236}">
                <a16:creationId xmlns:a16="http://schemas.microsoft.com/office/drawing/2014/main" id="{45605FF1-9FA1-F64F-B325-1CD6D8E7144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34" name="Text Placeholder 9">
            <a:extLst>
              <a:ext uri="{FF2B5EF4-FFF2-40B4-BE49-F238E27FC236}">
                <a16:creationId xmlns:a16="http://schemas.microsoft.com/office/drawing/2014/main" id="{EAFCD8CF-5458-EB4C-ADC4-1267D90792C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847631198"/>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ght Image White Background">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D4A30F7-8DB7-C34C-8CCB-ED5D93297584}"/>
              </a:ext>
            </a:extLst>
          </p:cNvPr>
          <p:cNvSpPr>
            <a:spLocks noGrp="1"/>
          </p:cNvSpPr>
          <p:nvPr>
            <p:ph type="pic" sz="quarter" idx="13"/>
          </p:nvPr>
        </p:nvSpPr>
        <p:spPr>
          <a:xfrm>
            <a:off x="11257655" y="1898449"/>
            <a:ext cx="6484914" cy="7969451"/>
          </a:xfrm>
          <a:prstGeom prst="rect">
            <a:avLst/>
          </a:prstGeom>
        </p:spPr>
        <p:txBody>
          <a:bodyPr/>
          <a:lstStyle>
            <a:lvl1pPr marL="0" indent="0" algn="ctr">
              <a:buNone/>
              <a:defRPr sz="1200"/>
            </a:lvl1pPr>
          </a:lstStyle>
          <a:p>
            <a:r>
              <a:rPr lang="en-US"/>
              <a:t>Click icon to add picture</a:t>
            </a:r>
            <a:endParaRPr lang="uk-UA"/>
          </a:p>
        </p:txBody>
      </p:sp>
      <p:sp>
        <p:nvSpPr>
          <p:cNvPr id="23" name="Text Placeholder 9">
            <a:extLst>
              <a:ext uri="{FF2B5EF4-FFF2-40B4-BE49-F238E27FC236}">
                <a16:creationId xmlns:a16="http://schemas.microsoft.com/office/drawing/2014/main" id="{B98EC412-A517-7841-AD7A-EA5D6B7F4F9B}"/>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Title</a:t>
            </a:r>
          </a:p>
        </p:txBody>
      </p:sp>
      <p:sp>
        <p:nvSpPr>
          <p:cNvPr id="24" name="Text Placeholder 9">
            <a:extLst>
              <a:ext uri="{FF2B5EF4-FFF2-40B4-BE49-F238E27FC236}">
                <a16:creationId xmlns:a16="http://schemas.microsoft.com/office/drawing/2014/main" id="{A773A084-B15D-C542-AC13-1B8474AF32EC}"/>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4180943807"/>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3009900"/>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Conclusion</a:t>
            </a:r>
          </a:p>
        </p:txBody>
      </p:sp>
      <p:sp>
        <p:nvSpPr>
          <p:cNvPr id="13" name="Text Placeholder 9">
            <a:extLst>
              <a:ext uri="{FF2B5EF4-FFF2-40B4-BE49-F238E27FC236}">
                <a16:creationId xmlns:a16="http://schemas.microsoft.com/office/drawing/2014/main" id="{E2415DCC-7083-EF44-BBF0-4062218D7AD8}"/>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4" name="Text Placeholder 9">
            <a:extLst>
              <a:ext uri="{FF2B5EF4-FFF2-40B4-BE49-F238E27FC236}">
                <a16:creationId xmlns:a16="http://schemas.microsoft.com/office/drawing/2014/main" id="{8027D410-E255-1C41-989D-7FD175C2D67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5" name="Text Placeholder 9">
            <a:extLst>
              <a:ext uri="{FF2B5EF4-FFF2-40B4-BE49-F238E27FC236}">
                <a16:creationId xmlns:a16="http://schemas.microsoft.com/office/drawing/2014/main" id="{8EEF5CBF-8472-B746-88A6-6B5A9417669E}"/>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7" name="Text Placeholder 9">
            <a:extLst>
              <a:ext uri="{FF2B5EF4-FFF2-40B4-BE49-F238E27FC236}">
                <a16:creationId xmlns:a16="http://schemas.microsoft.com/office/drawing/2014/main" id="{D0624D8B-DE59-2F46-82EA-866EA296F518}"/>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2306088356"/>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1"/>
            <a:ext cx="18288000" cy="9030692"/>
          </a:xfrm>
          <a:prstGeom prst="rect">
            <a:avLst/>
          </a:prstGeom>
        </p:spPr>
        <p:txBody>
          <a:bodyPr/>
          <a:lstStyle>
            <a:lvl1pPr>
              <a:defRPr sz="1200"/>
            </a:lvl1pPr>
          </a:lstStyle>
          <a:p>
            <a:endParaRPr lang="uk-UA"/>
          </a:p>
        </p:txBody>
      </p:sp>
      <p:sp>
        <p:nvSpPr>
          <p:cNvPr id="17" name="Espace réservé du texte 30">
            <a:extLst>
              <a:ext uri="{FF2B5EF4-FFF2-40B4-BE49-F238E27FC236}">
                <a16:creationId xmlns:a16="http://schemas.microsoft.com/office/drawing/2014/main" id="{CCAB0922-CD57-0B4C-BA17-0087D4FB63C9}"/>
              </a:ext>
            </a:extLst>
          </p:cNvPr>
          <p:cNvSpPr>
            <a:spLocks noGrp="1"/>
          </p:cNvSpPr>
          <p:nvPr>
            <p:ph type="body" sz="quarter" idx="22" hasCustomPrompt="1"/>
          </p:nvPr>
        </p:nvSpPr>
        <p:spPr>
          <a:xfrm>
            <a:off x="3127425" y="2279413"/>
            <a:ext cx="12033150" cy="1216158"/>
          </a:xfrm>
          <a:prstGeom prst="rect">
            <a:avLst/>
          </a:prstGeom>
          <a:solidFill>
            <a:schemeClr val="accent4">
              <a:alpha val="90000"/>
            </a:schemeClr>
          </a:solidFill>
        </p:spPr>
        <p:txBody>
          <a:bodyPr anchor="ctr" anchorCtr="0"/>
          <a:lstStyle>
            <a:lvl1pPr marL="0" indent="0" algn="ctr">
              <a:buNone/>
              <a:defRPr sz="5000" b="1">
                <a:solidFill>
                  <a:schemeClr val="bg1"/>
                </a:solidFill>
                <a:latin typeface="Calibri" panose="020F0502020204030204" pitchFamily="34" charset="0"/>
                <a:cs typeface="Calibri" panose="020F0502020204030204" pitchFamily="34" charset="0"/>
              </a:defRPr>
            </a:lvl1pPr>
          </a:lstStyle>
          <a:p>
            <a:r>
              <a:rPr lang="fr-FR" sz="4800" spc="600">
                <a:effectLst/>
              </a:rPr>
              <a:t>TITLE XXXX XXXX XXXXX XXX</a:t>
            </a:r>
          </a:p>
        </p:txBody>
      </p:sp>
      <p:sp>
        <p:nvSpPr>
          <p:cNvPr id="22" name="Text Placeholder 9">
            <a:extLst>
              <a:ext uri="{FF2B5EF4-FFF2-40B4-BE49-F238E27FC236}">
                <a16:creationId xmlns:a16="http://schemas.microsoft.com/office/drawing/2014/main" id="{FE13E051-8344-B64E-86A6-15EFEDFC179F}"/>
              </a:ext>
            </a:extLst>
          </p:cNvPr>
          <p:cNvSpPr>
            <a:spLocks noGrp="1"/>
          </p:cNvSpPr>
          <p:nvPr>
            <p:ph type="body" sz="quarter" idx="16" hasCustomPrompt="1"/>
          </p:nvPr>
        </p:nvSpPr>
        <p:spPr>
          <a:xfrm>
            <a:off x="5029200" y="3495571"/>
            <a:ext cx="8229600" cy="1038329"/>
          </a:xfrm>
          <a:prstGeom prst="rect">
            <a:avLst/>
          </a:prstGeom>
          <a:solidFill>
            <a:schemeClr val="bg1">
              <a:alpha val="90000"/>
            </a:schemeClr>
          </a:solidFill>
        </p:spPr>
        <p:txBody>
          <a:bodyPr lIns="0" tIns="0" rIns="0" bIns="0" anchor="ctr" anchorCtr="0"/>
          <a:lstStyle>
            <a:lvl1pPr marL="0" indent="0" algn="ctr">
              <a:lnSpc>
                <a:spcPct val="100000"/>
              </a:lnSpc>
              <a:spcBef>
                <a:spcPts val="0"/>
              </a:spcBef>
              <a:buNone/>
              <a:defRPr sz="42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SUBTILE XXX XXXX XXXX</a:t>
            </a:r>
          </a:p>
        </p:txBody>
      </p:sp>
      <p:sp>
        <p:nvSpPr>
          <p:cNvPr id="31" name="Text Placeholder 9">
            <a:extLst>
              <a:ext uri="{FF2B5EF4-FFF2-40B4-BE49-F238E27FC236}">
                <a16:creationId xmlns:a16="http://schemas.microsoft.com/office/drawing/2014/main" id="{11ED1F45-D7C1-6041-AB76-E271A92E33A6}"/>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32" name="Text Placeholder 9">
            <a:extLst>
              <a:ext uri="{FF2B5EF4-FFF2-40B4-BE49-F238E27FC236}">
                <a16:creationId xmlns:a16="http://schemas.microsoft.com/office/drawing/2014/main" id="{22518EDB-DEFA-7142-A23F-9FDEF3FE04FE}"/>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33" name="Text Placeholder 9">
            <a:extLst>
              <a:ext uri="{FF2B5EF4-FFF2-40B4-BE49-F238E27FC236}">
                <a16:creationId xmlns:a16="http://schemas.microsoft.com/office/drawing/2014/main" id="{45605FF1-9FA1-F64F-B325-1CD6D8E7144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34" name="Text Placeholder 9">
            <a:extLst>
              <a:ext uri="{FF2B5EF4-FFF2-40B4-BE49-F238E27FC236}">
                <a16:creationId xmlns:a16="http://schemas.microsoft.com/office/drawing/2014/main" id="{EAFCD8CF-5458-EB4C-ADC4-1267D90792C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67276903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1638301"/>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Title of the presentation</a:t>
            </a:r>
          </a:p>
        </p:txBody>
      </p:sp>
      <p:sp>
        <p:nvSpPr>
          <p:cNvPr id="32" name="Text Placeholder 9">
            <a:extLst>
              <a:ext uri="{FF2B5EF4-FFF2-40B4-BE49-F238E27FC236}">
                <a16:creationId xmlns:a16="http://schemas.microsoft.com/office/drawing/2014/main" id="{16BFCE54-7BE1-7140-B811-1EA500D6D10E}"/>
              </a:ext>
            </a:extLst>
          </p:cNvPr>
          <p:cNvSpPr>
            <a:spLocks noGrp="1"/>
          </p:cNvSpPr>
          <p:nvPr>
            <p:ph type="body" sz="quarter" idx="15" hasCustomPrompt="1"/>
          </p:nvPr>
        </p:nvSpPr>
        <p:spPr>
          <a:xfrm>
            <a:off x="1970216" y="2640883"/>
            <a:ext cx="14404764" cy="521420"/>
          </a:xfrm>
          <a:prstGeom prst="rect">
            <a:avLst/>
          </a:prstGeom>
        </p:spPr>
        <p:txBody>
          <a:bodyPr lIns="0" tIns="0" rIns="0" bIns="0" anchor="t" anchorCtr="0"/>
          <a:lstStyle>
            <a:lvl1pPr marL="0" indent="0" algn="ctr">
              <a:lnSpc>
                <a:spcPct val="100000"/>
              </a:lnSpc>
              <a:spcBef>
                <a:spcPts val="0"/>
              </a:spcBef>
              <a:buNone/>
              <a:defRPr sz="4001" b="0" i="0" cap="none" spc="0" baseline="0">
                <a:solidFill>
                  <a:schemeClr val="bg1"/>
                </a:solidFill>
                <a:effectLst>
                  <a:outerShdw blurRad="558800" dist="38100" dir="2700000" algn="tl" rotWithShape="0">
                    <a:prstClr val="black">
                      <a:alpha val="65000"/>
                    </a:prstClr>
                  </a:outerShdw>
                </a:effectLst>
                <a:latin typeface="Arial" panose="020B0604020202020204" pitchFamily="34" charset="0"/>
                <a:ea typeface="Arial" panose="020B0604020202020204" pitchFamily="34" charset="0"/>
                <a:cs typeface="Arial" panose="020B0604020202020204" pitchFamily="34" charset="0"/>
              </a:defRPr>
            </a:lvl1pPr>
          </a:lstStyle>
          <a:p>
            <a:pPr lvl="0"/>
            <a:r>
              <a:rPr lang="en-US"/>
              <a:t>Subtitle of the presentation</a:t>
            </a:r>
          </a:p>
        </p:txBody>
      </p:sp>
      <p:sp>
        <p:nvSpPr>
          <p:cNvPr id="14" name="Text Placeholder 9">
            <a:extLst>
              <a:ext uri="{FF2B5EF4-FFF2-40B4-BE49-F238E27FC236}">
                <a16:creationId xmlns:a16="http://schemas.microsoft.com/office/drawing/2014/main" id="{9D14AF6A-4A4B-D547-B39B-677C586C2B9D}"/>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5" name="Text Placeholder 9">
            <a:extLst>
              <a:ext uri="{FF2B5EF4-FFF2-40B4-BE49-F238E27FC236}">
                <a16:creationId xmlns:a16="http://schemas.microsoft.com/office/drawing/2014/main" id="{931593C1-E1E7-BE41-ABCA-D8346DDD1857}"/>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7" name="Text Placeholder 9">
            <a:extLst>
              <a:ext uri="{FF2B5EF4-FFF2-40B4-BE49-F238E27FC236}">
                <a16:creationId xmlns:a16="http://schemas.microsoft.com/office/drawing/2014/main" id="{302F3606-5DFC-FF41-BE15-C59C743FF6C2}"/>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8" name="Text Placeholder 9">
            <a:extLst>
              <a:ext uri="{FF2B5EF4-FFF2-40B4-BE49-F238E27FC236}">
                <a16:creationId xmlns:a16="http://schemas.microsoft.com/office/drawing/2014/main" id="{806E32B8-B78D-7545-9214-DF5738AE838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17713409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3009900"/>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Conclusion</a:t>
            </a:r>
          </a:p>
        </p:txBody>
      </p:sp>
      <p:sp>
        <p:nvSpPr>
          <p:cNvPr id="13" name="Text Placeholder 9">
            <a:extLst>
              <a:ext uri="{FF2B5EF4-FFF2-40B4-BE49-F238E27FC236}">
                <a16:creationId xmlns:a16="http://schemas.microsoft.com/office/drawing/2014/main" id="{E2415DCC-7083-EF44-BBF0-4062218D7AD8}"/>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4" name="Text Placeholder 9">
            <a:extLst>
              <a:ext uri="{FF2B5EF4-FFF2-40B4-BE49-F238E27FC236}">
                <a16:creationId xmlns:a16="http://schemas.microsoft.com/office/drawing/2014/main" id="{8027D410-E255-1C41-989D-7FD175C2D67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5" name="Text Placeholder 9">
            <a:extLst>
              <a:ext uri="{FF2B5EF4-FFF2-40B4-BE49-F238E27FC236}">
                <a16:creationId xmlns:a16="http://schemas.microsoft.com/office/drawing/2014/main" id="{8EEF5CBF-8472-B746-88A6-6B5A9417669E}"/>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7" name="Text Placeholder 9">
            <a:extLst>
              <a:ext uri="{FF2B5EF4-FFF2-40B4-BE49-F238E27FC236}">
                <a16:creationId xmlns:a16="http://schemas.microsoft.com/office/drawing/2014/main" id="{D0624D8B-DE59-2F46-82EA-866EA296F518}"/>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3251027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660429" y="921611"/>
            <a:ext cx="16964007" cy="17839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71788" y="1053234"/>
            <a:ext cx="16544424" cy="1520700"/>
          </a:xfrm>
        </p:spPr>
        <p:txBody>
          <a:bodyPr/>
          <a:lstStyle/>
          <a:p>
            <a:r>
              <a:rPr lang="en-US" dirty="0"/>
              <a:t>Click to edit Master title style</a:t>
            </a:r>
          </a:p>
        </p:txBody>
      </p:sp>
      <p:sp>
        <p:nvSpPr>
          <p:cNvPr id="3" name="Content Placeholder 2"/>
          <p:cNvSpPr>
            <a:spLocks noGrp="1"/>
          </p:cNvSpPr>
          <p:nvPr>
            <p:ph idx="1"/>
          </p:nvPr>
        </p:nvSpPr>
        <p:spPr>
          <a:xfrm>
            <a:off x="871789" y="3270745"/>
            <a:ext cx="16544423" cy="55174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5837450" y="8934206"/>
            <a:ext cx="1578762" cy="547688"/>
          </a:xfrm>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32834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671726" y="7712962"/>
            <a:ext cx="16936290" cy="18882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71790" y="4565866"/>
            <a:ext cx="16544423" cy="2246261"/>
          </a:xfrm>
        </p:spPr>
        <p:txBody>
          <a:bodyPr anchor="b">
            <a:normAutofit/>
          </a:bodyPr>
          <a:lstStyle>
            <a:lvl1pPr algn="l">
              <a:defRPr sz="64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71789" y="6812126"/>
            <a:ext cx="16544423" cy="900834"/>
          </a:xfrm>
        </p:spPr>
        <p:txBody>
          <a:bodyPr anchor="t">
            <a:normAutofit/>
          </a:bodyPr>
          <a:lstStyle>
            <a:lvl1pPr marL="0" indent="0" algn="l">
              <a:buNone/>
              <a:defRPr sz="3200" cap="all">
                <a:solidFill>
                  <a:schemeClr val="accent2"/>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96699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668973" y="909831"/>
            <a:ext cx="16950054" cy="18882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71790" y="1094487"/>
            <a:ext cx="16544424" cy="1482498"/>
          </a:xfrm>
        </p:spPr>
        <p:txBody>
          <a:bodyPr/>
          <a:lstStyle/>
          <a:p>
            <a:r>
              <a:rPr lang="en-US" dirty="0"/>
              <a:t>Click to edit Master title style</a:t>
            </a:r>
          </a:p>
        </p:txBody>
      </p:sp>
      <p:sp>
        <p:nvSpPr>
          <p:cNvPr id="3" name="Content Placeholder 2"/>
          <p:cNvSpPr>
            <a:spLocks noGrp="1"/>
          </p:cNvSpPr>
          <p:nvPr>
            <p:ph sz="half" idx="1"/>
          </p:nvPr>
        </p:nvSpPr>
        <p:spPr>
          <a:xfrm>
            <a:off x="871790" y="3342005"/>
            <a:ext cx="8133585" cy="544957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282626" y="3342005"/>
            <a:ext cx="8133588" cy="544957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28166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668973" y="909831"/>
            <a:ext cx="16950054" cy="18882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871790" y="1094487"/>
            <a:ext cx="16544424" cy="1482498"/>
          </a:xfrm>
        </p:spPr>
        <p:txBody>
          <a:bodyPr/>
          <a:lstStyle/>
          <a:p>
            <a:r>
              <a:rPr lang="en-US" dirty="0"/>
              <a:t>Click to edit Master title style</a:t>
            </a:r>
          </a:p>
        </p:txBody>
      </p:sp>
      <p:sp>
        <p:nvSpPr>
          <p:cNvPr id="3" name="Text Placeholder 2"/>
          <p:cNvSpPr>
            <a:spLocks noGrp="1"/>
          </p:cNvSpPr>
          <p:nvPr>
            <p:ph type="body" idx="1"/>
          </p:nvPr>
        </p:nvSpPr>
        <p:spPr>
          <a:xfrm>
            <a:off x="1330829" y="3376338"/>
            <a:ext cx="7630613" cy="804008"/>
          </a:xfrm>
        </p:spPr>
        <p:txBody>
          <a:bodyPr anchor="b">
            <a:noAutofit/>
          </a:bodyPr>
          <a:lstStyle>
            <a:lvl1pPr marL="0" indent="0">
              <a:buNone/>
              <a:defRPr sz="3911" b="0">
                <a:solidFill>
                  <a:schemeClr val="accent2"/>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871791" y="4389079"/>
            <a:ext cx="8089650" cy="44024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9785603" y="3376339"/>
            <a:ext cx="7630610" cy="830060"/>
          </a:xfrm>
        </p:spPr>
        <p:txBody>
          <a:bodyPr anchor="b">
            <a:noAutofit/>
          </a:bodyPr>
          <a:lstStyle>
            <a:lvl1pPr marL="0" indent="0">
              <a:buNone/>
              <a:defRPr sz="3911" b="0">
                <a:solidFill>
                  <a:schemeClr val="accent2"/>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9326564" y="4389079"/>
            <a:ext cx="8089650" cy="44024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05863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
        <p:nvSpPr>
          <p:cNvPr id="7" name="Rectangle 6"/>
          <p:cNvSpPr>
            <a:spLocks noChangeAspect="1"/>
          </p:cNvSpPr>
          <p:nvPr/>
        </p:nvSpPr>
        <p:spPr>
          <a:xfrm>
            <a:off x="661025" y="909831"/>
            <a:ext cx="16950054" cy="188824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863841" y="1094487"/>
            <a:ext cx="16544424" cy="1482498"/>
          </a:xfrm>
        </p:spPr>
        <p:txBody>
          <a:bodyPr/>
          <a:lstStyle/>
          <a:p>
            <a:r>
              <a:rPr lang="en-US" dirty="0"/>
              <a:t>Click to edit Master title style</a:t>
            </a:r>
          </a:p>
        </p:txBody>
      </p:sp>
    </p:spTree>
    <p:extLst>
      <p:ext uri="{BB962C8B-B14F-4D97-AF65-F5344CB8AC3E}">
        <p14:creationId xmlns:p14="http://schemas.microsoft.com/office/powerpoint/2010/main" val="4053241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76450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671726" y="7712960"/>
            <a:ext cx="16947300" cy="19120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71789" y="7893444"/>
            <a:ext cx="7364168" cy="1034271"/>
          </a:xfrm>
        </p:spPr>
        <p:txBody>
          <a:bodyPr anchor="ctr"/>
          <a:lstStyle>
            <a:lvl1pPr algn="l">
              <a:defRPr sz="3556"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671724" y="901800"/>
            <a:ext cx="16939260" cy="6307200"/>
          </a:xfrm>
        </p:spPr>
        <p:txBody>
          <a:bodyPr anchor="ctr">
            <a:normAutofit/>
          </a:bodyPr>
          <a:lstStyle>
            <a:lvl1pPr>
              <a:defRPr sz="3556">
                <a:solidFill>
                  <a:schemeClr val="tx2"/>
                </a:solidFill>
              </a:defRPr>
            </a:lvl1pPr>
            <a:lvl2pPr>
              <a:defRPr sz="3200">
                <a:solidFill>
                  <a:schemeClr val="tx2"/>
                </a:solidFill>
              </a:defRPr>
            </a:lvl2pPr>
            <a:lvl3pPr>
              <a:defRPr sz="2844">
                <a:solidFill>
                  <a:schemeClr val="tx2"/>
                </a:solidFill>
              </a:defRPr>
            </a:lvl3pPr>
            <a:lvl4pPr>
              <a:defRPr sz="2489">
                <a:solidFill>
                  <a:schemeClr val="tx2"/>
                </a:solidFill>
              </a:defRPr>
            </a:lvl4pPr>
            <a:lvl5pPr>
              <a:defRPr sz="2489">
                <a:solidFill>
                  <a:schemeClr val="tx2"/>
                </a:solidFill>
              </a:defRPr>
            </a:lvl5pPr>
            <a:lvl6pPr>
              <a:defRPr sz="2489">
                <a:solidFill>
                  <a:schemeClr val="tx2"/>
                </a:solidFill>
              </a:defRPr>
            </a:lvl6pPr>
            <a:lvl7pPr>
              <a:defRPr sz="2489">
                <a:solidFill>
                  <a:schemeClr val="tx2"/>
                </a:solidFill>
              </a:defRPr>
            </a:lvl7pPr>
            <a:lvl8pPr>
              <a:defRPr sz="2489">
                <a:solidFill>
                  <a:schemeClr val="tx2"/>
                </a:solidFill>
              </a:defRPr>
            </a:lvl8pPr>
            <a:lvl9pPr>
              <a:defRPr sz="2489">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611235" y="7893445"/>
            <a:ext cx="8804981" cy="1034273"/>
          </a:xfrm>
        </p:spPr>
        <p:txBody>
          <a:bodyPr anchor="ctr">
            <a:normAutofit/>
          </a:bodyPr>
          <a:lstStyle>
            <a:lvl1pPr marL="0" indent="0" algn="r">
              <a:buNone/>
              <a:defRPr sz="1956">
                <a:solidFill>
                  <a:schemeClr val="bg1"/>
                </a:solidFill>
              </a:defRPr>
            </a:lvl1pPr>
            <a:lvl2pPr marL="812810" indent="0">
              <a:buNone/>
              <a:defRPr sz="1956"/>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543741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1790" y="7040084"/>
            <a:ext cx="16544424" cy="850107"/>
          </a:xfrm>
        </p:spPr>
        <p:txBody>
          <a:bodyPr anchor="b">
            <a:normAutofit/>
          </a:bodyPr>
          <a:lstStyle>
            <a:lvl1pPr algn="l">
              <a:defRPr sz="4267"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671726" y="899588"/>
            <a:ext cx="16936289" cy="5335878"/>
          </a:xfrm>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871789" y="7890191"/>
            <a:ext cx="16544426" cy="898007"/>
          </a:xfrm>
        </p:spPr>
        <p:txBody>
          <a:bodyPr>
            <a:normAutofit/>
          </a:bodyPr>
          <a:lstStyle>
            <a:lvl1pPr marL="0" indent="0">
              <a:buNone/>
              <a:defRPr sz="2133"/>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196988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71788" y="1057686"/>
            <a:ext cx="16544424" cy="1784331"/>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871788" y="3504005"/>
            <a:ext cx="16544424" cy="528419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11408927" y="8934206"/>
            <a:ext cx="4267199" cy="547688"/>
          </a:xfrm>
          <a:prstGeom prst="rect">
            <a:avLst/>
          </a:prstGeom>
        </p:spPr>
        <p:txBody>
          <a:bodyPr vert="horz" lIns="91440" tIns="45720" rIns="91440" bIns="45720" rtlCol="0" anchor="ctr"/>
          <a:lstStyle>
            <a:lvl1pPr algn="r">
              <a:defRPr sz="1600">
                <a:solidFill>
                  <a:schemeClr val="accent2"/>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3"/>
          </p:nvPr>
        </p:nvSpPr>
        <p:spPr>
          <a:xfrm>
            <a:off x="871788" y="8927717"/>
            <a:ext cx="10375815" cy="547688"/>
          </a:xfrm>
          <a:prstGeom prst="rect">
            <a:avLst/>
          </a:prstGeom>
        </p:spPr>
        <p:txBody>
          <a:bodyPr vert="horz" lIns="91440" tIns="45720" rIns="91440" bIns="45720" rtlCol="0" anchor="ctr"/>
          <a:lstStyle>
            <a:lvl1pPr algn="l">
              <a:defRPr sz="16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5837450" y="8934206"/>
            <a:ext cx="1578765" cy="547688"/>
          </a:xfrm>
          <a:prstGeom prst="rect">
            <a:avLst/>
          </a:prstGeom>
        </p:spPr>
        <p:txBody>
          <a:bodyPr vert="horz" lIns="91440" tIns="45720" rIns="91440" bIns="45720" rtlCol="0" anchor="ctr"/>
          <a:lstStyle>
            <a:lvl1pPr algn="r">
              <a:defRPr sz="16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669801" y="685801"/>
            <a:ext cx="5554980" cy="14249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063221" y="680465"/>
            <a:ext cx="5554980" cy="14783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6362745" y="685800"/>
            <a:ext cx="5554980" cy="1371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2793629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92169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1" r:id="rId3"/>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wmf"/></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9.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ontext.reverso.net/traduzione/inglese-italiano/UNESCO+World+Heritage+Site" TargetMode="Externa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itle 21"/>
          <p:cNvSpPr>
            <a:spLocks noGrp="1"/>
          </p:cNvSpPr>
          <p:nvPr>
            <p:ph type="ctrTitle"/>
          </p:nvPr>
        </p:nvSpPr>
        <p:spPr>
          <a:xfrm>
            <a:off x="6362745" y="1295542"/>
            <a:ext cx="11247925" cy="7420754"/>
          </a:xfrm>
        </p:spPr>
        <p:txBody>
          <a:bodyPr anchor="ctr">
            <a:normAutofit/>
          </a:bodyPr>
          <a:lstStyle>
            <a:defPPr>
              <a:defRPr lang="en-US"/>
            </a:defPPr>
            <a:lvl1pPr marL="0" algn="l" defTabSz="1828755" rtl="0" eaLnBrk="1" latinLnBrk="0" hangingPunct="1">
              <a:defRPr sz="3600" kern="1200">
                <a:solidFill>
                  <a:schemeClr val="tx1"/>
                </a:solidFill>
                <a:latin typeface="+mn-lt"/>
                <a:ea typeface="+mn-ea"/>
                <a:cs typeface="+mn-cs"/>
              </a:defRPr>
            </a:lvl1pPr>
            <a:lvl2pPr marL="914378" algn="l" defTabSz="1828755" rtl="0" eaLnBrk="1" latinLnBrk="0" hangingPunct="1">
              <a:defRPr sz="3600" kern="1200">
                <a:solidFill>
                  <a:schemeClr val="tx1"/>
                </a:solidFill>
                <a:latin typeface="+mn-lt"/>
                <a:ea typeface="+mn-ea"/>
                <a:cs typeface="+mn-cs"/>
              </a:defRPr>
            </a:lvl2pPr>
            <a:lvl3pPr marL="1828755" algn="l" defTabSz="1828755" rtl="0" eaLnBrk="1" latinLnBrk="0" hangingPunct="1">
              <a:defRPr sz="3600" kern="1200">
                <a:solidFill>
                  <a:schemeClr val="tx1"/>
                </a:solidFill>
                <a:latin typeface="+mn-lt"/>
                <a:ea typeface="+mn-ea"/>
                <a:cs typeface="+mn-cs"/>
              </a:defRPr>
            </a:lvl3pPr>
            <a:lvl4pPr marL="2743131" algn="l" defTabSz="1828755" rtl="0" eaLnBrk="1" latinLnBrk="0" hangingPunct="1">
              <a:defRPr sz="3600" kern="1200">
                <a:solidFill>
                  <a:schemeClr val="tx1"/>
                </a:solidFill>
                <a:latin typeface="+mn-lt"/>
                <a:ea typeface="+mn-ea"/>
                <a:cs typeface="+mn-cs"/>
              </a:defRPr>
            </a:lvl4pPr>
            <a:lvl5pPr marL="3657509" algn="l" defTabSz="1828755" rtl="0" eaLnBrk="1" latinLnBrk="0" hangingPunct="1">
              <a:defRPr sz="3600" kern="1200">
                <a:solidFill>
                  <a:schemeClr val="tx1"/>
                </a:solidFill>
                <a:latin typeface="+mn-lt"/>
                <a:ea typeface="+mn-ea"/>
                <a:cs typeface="+mn-cs"/>
              </a:defRPr>
            </a:lvl5pPr>
            <a:lvl6pPr marL="4571886" algn="l" defTabSz="1828755" rtl="0" eaLnBrk="1" latinLnBrk="0" hangingPunct="1">
              <a:defRPr sz="3600" kern="1200">
                <a:solidFill>
                  <a:schemeClr val="tx1"/>
                </a:solidFill>
                <a:latin typeface="+mn-lt"/>
                <a:ea typeface="+mn-ea"/>
                <a:cs typeface="+mn-cs"/>
              </a:defRPr>
            </a:lvl6pPr>
            <a:lvl7pPr marL="5486264" algn="l" defTabSz="1828755" rtl="0" eaLnBrk="1" latinLnBrk="0" hangingPunct="1">
              <a:defRPr sz="3600" kern="1200">
                <a:solidFill>
                  <a:schemeClr val="tx1"/>
                </a:solidFill>
                <a:latin typeface="+mn-lt"/>
                <a:ea typeface="+mn-ea"/>
                <a:cs typeface="+mn-cs"/>
              </a:defRPr>
            </a:lvl7pPr>
            <a:lvl8pPr marL="6400640" algn="l" defTabSz="1828755" rtl="0" eaLnBrk="1" latinLnBrk="0" hangingPunct="1">
              <a:defRPr sz="3600" kern="1200">
                <a:solidFill>
                  <a:schemeClr val="tx1"/>
                </a:solidFill>
                <a:latin typeface="+mn-lt"/>
                <a:ea typeface="+mn-ea"/>
                <a:cs typeface="+mn-cs"/>
              </a:defRPr>
            </a:lvl8pPr>
            <a:lvl9pPr marL="7315017" algn="l" defTabSz="1828755" rtl="0" eaLnBrk="1" latinLnBrk="0" hangingPunct="1">
              <a:defRPr sz="3600" kern="1200">
                <a:solidFill>
                  <a:schemeClr val="tx1"/>
                </a:solidFill>
                <a:latin typeface="+mn-lt"/>
                <a:ea typeface="+mn-ea"/>
                <a:cs typeface="+mn-cs"/>
              </a:defRPr>
            </a:lvl9pPr>
          </a:lstStyle>
          <a:p>
            <a:r>
              <a:rPr lang="en-GB" sz="4600" dirty="0">
                <a:solidFill>
                  <a:srgbClr val="FFFFFF"/>
                </a:solidFill>
                <a:latin typeface="Gill Sans MT"/>
                <a:cs typeface="Calibri"/>
              </a:rPr>
              <a:t>Early warning system for risk mitigation </a:t>
            </a:r>
          </a:p>
        </p:txBody>
      </p:sp>
      <p:sp>
        <p:nvSpPr>
          <p:cNvPr id="23" name="Subtitle 22"/>
          <p:cNvSpPr>
            <a:spLocks noGrp="1"/>
          </p:cNvSpPr>
          <p:nvPr>
            <p:ph type="subTitle" idx="1"/>
          </p:nvPr>
        </p:nvSpPr>
        <p:spPr>
          <a:xfrm>
            <a:off x="1152402" y="1295542"/>
            <a:ext cx="4589781" cy="7420755"/>
          </a:xfrm>
        </p:spPr>
        <p:txBody>
          <a:bodyPr anchor="ctr">
            <a:normAutofit/>
          </a:bodyPr>
          <a:lstStyle>
            <a:defPPr>
              <a:defRPr lang="en-US"/>
            </a:defPPr>
            <a:lvl1pPr marL="0" algn="l" defTabSz="1828755" rtl="0" eaLnBrk="1" latinLnBrk="0" hangingPunct="1">
              <a:defRPr sz="3600" kern="1200">
                <a:solidFill>
                  <a:schemeClr val="tx1"/>
                </a:solidFill>
                <a:latin typeface="+mn-lt"/>
                <a:ea typeface="+mn-ea"/>
                <a:cs typeface="+mn-cs"/>
              </a:defRPr>
            </a:lvl1pPr>
            <a:lvl2pPr marL="914378" algn="l" defTabSz="1828755" rtl="0" eaLnBrk="1" latinLnBrk="0" hangingPunct="1">
              <a:defRPr sz="3600" kern="1200">
                <a:solidFill>
                  <a:schemeClr val="tx1"/>
                </a:solidFill>
                <a:latin typeface="+mn-lt"/>
                <a:ea typeface="+mn-ea"/>
                <a:cs typeface="+mn-cs"/>
              </a:defRPr>
            </a:lvl2pPr>
            <a:lvl3pPr marL="1828755" algn="l" defTabSz="1828755" rtl="0" eaLnBrk="1" latinLnBrk="0" hangingPunct="1">
              <a:defRPr sz="3600" kern="1200">
                <a:solidFill>
                  <a:schemeClr val="tx1"/>
                </a:solidFill>
                <a:latin typeface="+mn-lt"/>
                <a:ea typeface="+mn-ea"/>
                <a:cs typeface="+mn-cs"/>
              </a:defRPr>
            </a:lvl3pPr>
            <a:lvl4pPr marL="2743131" algn="l" defTabSz="1828755" rtl="0" eaLnBrk="1" latinLnBrk="0" hangingPunct="1">
              <a:defRPr sz="3600" kern="1200">
                <a:solidFill>
                  <a:schemeClr val="tx1"/>
                </a:solidFill>
                <a:latin typeface="+mn-lt"/>
                <a:ea typeface="+mn-ea"/>
                <a:cs typeface="+mn-cs"/>
              </a:defRPr>
            </a:lvl4pPr>
            <a:lvl5pPr marL="3657509" algn="l" defTabSz="1828755" rtl="0" eaLnBrk="1" latinLnBrk="0" hangingPunct="1">
              <a:defRPr sz="3600" kern="1200">
                <a:solidFill>
                  <a:schemeClr val="tx1"/>
                </a:solidFill>
                <a:latin typeface="+mn-lt"/>
                <a:ea typeface="+mn-ea"/>
                <a:cs typeface="+mn-cs"/>
              </a:defRPr>
            </a:lvl5pPr>
            <a:lvl6pPr marL="4571886" algn="l" defTabSz="1828755" rtl="0" eaLnBrk="1" latinLnBrk="0" hangingPunct="1">
              <a:defRPr sz="3600" kern="1200">
                <a:solidFill>
                  <a:schemeClr val="tx1"/>
                </a:solidFill>
                <a:latin typeface="+mn-lt"/>
                <a:ea typeface="+mn-ea"/>
                <a:cs typeface="+mn-cs"/>
              </a:defRPr>
            </a:lvl6pPr>
            <a:lvl7pPr marL="5486264" algn="l" defTabSz="1828755" rtl="0" eaLnBrk="1" latinLnBrk="0" hangingPunct="1">
              <a:defRPr sz="3600" kern="1200">
                <a:solidFill>
                  <a:schemeClr val="tx1"/>
                </a:solidFill>
                <a:latin typeface="+mn-lt"/>
                <a:ea typeface="+mn-ea"/>
                <a:cs typeface="+mn-cs"/>
              </a:defRPr>
            </a:lvl7pPr>
            <a:lvl8pPr marL="6400640" algn="l" defTabSz="1828755" rtl="0" eaLnBrk="1" latinLnBrk="0" hangingPunct="1">
              <a:defRPr sz="3600" kern="1200">
                <a:solidFill>
                  <a:schemeClr val="tx1"/>
                </a:solidFill>
                <a:latin typeface="+mn-lt"/>
                <a:ea typeface="+mn-ea"/>
                <a:cs typeface="+mn-cs"/>
              </a:defRPr>
            </a:lvl8pPr>
            <a:lvl9pPr marL="7315017" algn="l" defTabSz="1828755" rtl="0" eaLnBrk="1" latinLnBrk="0" hangingPunct="1">
              <a:defRPr sz="3600" kern="1200">
                <a:solidFill>
                  <a:schemeClr val="tx1"/>
                </a:solidFill>
                <a:latin typeface="+mn-lt"/>
                <a:ea typeface="+mn-ea"/>
                <a:cs typeface="+mn-cs"/>
              </a:defRPr>
            </a:lvl9pPr>
          </a:lstStyle>
          <a:p>
            <a:pPr algn="ctr"/>
            <a:r>
              <a:rPr lang="en-GB" sz="4200"/>
              <a:t>  Ivan Cipriani</a:t>
            </a:r>
          </a:p>
        </p:txBody>
      </p:sp>
      <p:sp>
        <p:nvSpPr>
          <p:cNvPr id="46" name="Rectangle 45">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801" y="685800"/>
            <a:ext cx="5554980" cy="1371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2745" y="680464"/>
            <a:ext cx="11255455" cy="14249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Date Placeholder 4"/>
          <p:cNvSpPr>
            <a:spLocks noGrp="1"/>
          </p:cNvSpPr>
          <p:nvPr>
            <p:ph type="dt" sz="half" idx="10"/>
          </p:nvPr>
        </p:nvSpPr>
        <p:spPr>
          <a:xfrm>
            <a:off x="957931" y="8934205"/>
            <a:ext cx="4267200" cy="547688"/>
          </a:xfrm>
        </p:spPr>
        <p:txBody>
          <a:bodyPr>
            <a:normAutofit/>
          </a:bodyPr>
          <a:lstStyle>
            <a:defPPr>
              <a:defRPr lang="en-US"/>
            </a:defPPr>
            <a:lvl1pPr marL="0" algn="l" defTabSz="2743133" rtl="0" eaLnBrk="1" latinLnBrk="0" hangingPunct="1">
              <a:defRPr sz="5400" kern="1200">
                <a:solidFill>
                  <a:schemeClr val="tx1"/>
                </a:solidFill>
                <a:latin typeface="+mn-lt"/>
                <a:ea typeface="+mn-ea"/>
                <a:cs typeface="+mn-cs"/>
              </a:defRPr>
            </a:lvl1pPr>
            <a:lvl2pPr marL="1371567" algn="l" defTabSz="2743133" rtl="0" eaLnBrk="1" latinLnBrk="0" hangingPunct="1">
              <a:defRPr sz="5400" kern="1200">
                <a:solidFill>
                  <a:schemeClr val="tx1"/>
                </a:solidFill>
                <a:latin typeface="+mn-lt"/>
                <a:ea typeface="+mn-ea"/>
                <a:cs typeface="+mn-cs"/>
              </a:defRPr>
            </a:lvl2pPr>
            <a:lvl3pPr marL="2743133" algn="l" defTabSz="2743133" rtl="0" eaLnBrk="1" latinLnBrk="0" hangingPunct="1">
              <a:defRPr sz="5400" kern="1200">
                <a:solidFill>
                  <a:schemeClr val="tx1"/>
                </a:solidFill>
                <a:latin typeface="+mn-lt"/>
                <a:ea typeface="+mn-ea"/>
                <a:cs typeface="+mn-cs"/>
              </a:defRPr>
            </a:lvl3pPr>
            <a:lvl4pPr marL="4114697" algn="l" defTabSz="2743133" rtl="0" eaLnBrk="1" latinLnBrk="0" hangingPunct="1">
              <a:defRPr sz="5400" kern="1200">
                <a:solidFill>
                  <a:schemeClr val="tx1"/>
                </a:solidFill>
                <a:latin typeface="+mn-lt"/>
                <a:ea typeface="+mn-ea"/>
                <a:cs typeface="+mn-cs"/>
              </a:defRPr>
            </a:lvl4pPr>
            <a:lvl5pPr marL="5486264" algn="l" defTabSz="2743133" rtl="0" eaLnBrk="1" latinLnBrk="0" hangingPunct="1">
              <a:defRPr sz="5400" kern="1200">
                <a:solidFill>
                  <a:schemeClr val="tx1"/>
                </a:solidFill>
                <a:latin typeface="+mn-lt"/>
                <a:ea typeface="+mn-ea"/>
                <a:cs typeface="+mn-cs"/>
              </a:defRPr>
            </a:lvl5pPr>
            <a:lvl6pPr marL="6857829" algn="l" defTabSz="2743133" rtl="0" eaLnBrk="1" latinLnBrk="0" hangingPunct="1">
              <a:defRPr sz="5400" kern="1200">
                <a:solidFill>
                  <a:schemeClr val="tx1"/>
                </a:solidFill>
                <a:latin typeface="+mn-lt"/>
                <a:ea typeface="+mn-ea"/>
                <a:cs typeface="+mn-cs"/>
              </a:defRPr>
            </a:lvl6pPr>
            <a:lvl7pPr marL="8229396" algn="l" defTabSz="2743133" rtl="0" eaLnBrk="1" latinLnBrk="0" hangingPunct="1">
              <a:defRPr sz="5400" kern="1200">
                <a:solidFill>
                  <a:schemeClr val="tx1"/>
                </a:solidFill>
                <a:latin typeface="+mn-lt"/>
                <a:ea typeface="+mn-ea"/>
                <a:cs typeface="+mn-cs"/>
              </a:defRPr>
            </a:lvl7pPr>
            <a:lvl8pPr marL="9600960" algn="l" defTabSz="2743133" rtl="0" eaLnBrk="1" latinLnBrk="0" hangingPunct="1">
              <a:defRPr sz="5400" kern="1200">
                <a:solidFill>
                  <a:schemeClr val="tx1"/>
                </a:solidFill>
                <a:latin typeface="+mn-lt"/>
                <a:ea typeface="+mn-ea"/>
                <a:cs typeface="+mn-cs"/>
              </a:defRPr>
            </a:lvl8pPr>
            <a:lvl9pPr marL="10972526" algn="l" defTabSz="2743133" rtl="0" eaLnBrk="1" latinLnBrk="0" hangingPunct="1">
              <a:defRPr sz="5400" kern="1200">
                <a:solidFill>
                  <a:schemeClr val="tx1"/>
                </a:solidFill>
                <a:latin typeface="+mn-lt"/>
                <a:ea typeface="+mn-ea"/>
                <a:cs typeface="+mn-cs"/>
              </a:defRPr>
            </a:lvl9pPr>
          </a:lstStyle>
          <a:p>
            <a:pPr>
              <a:lnSpc>
                <a:spcPct val="90000"/>
              </a:lnSpc>
              <a:spcAft>
                <a:spcPts val="900"/>
              </a:spcAft>
            </a:pPr>
            <a:r>
              <a:rPr lang="en-GB" sz="3000" noProof="1">
                <a:solidFill>
                  <a:srgbClr val="FFFFFF">
                    <a:alpha val="50000"/>
                  </a:srgbClr>
                </a:solidFill>
              </a:rPr>
              <a:t>November 2023</a:t>
            </a:r>
          </a:p>
        </p:txBody>
      </p:sp>
      <p:sp>
        <p:nvSpPr>
          <p:cNvPr id="2" name="Footer Placeholder 1"/>
          <p:cNvSpPr>
            <a:spLocks noGrp="1"/>
          </p:cNvSpPr>
          <p:nvPr>
            <p:ph type="ftr" sz="quarter" idx="11"/>
          </p:nvPr>
        </p:nvSpPr>
        <p:spPr>
          <a:xfrm>
            <a:off x="6386104" y="8927716"/>
            <a:ext cx="8298959" cy="547688"/>
          </a:xfrm>
        </p:spPr>
        <p:txBody>
          <a:bodyPr>
            <a:normAutofit/>
          </a:bodyPr>
          <a:lstStyle>
            <a:defPPr>
              <a:defRPr lang="en-US"/>
            </a:defPPr>
            <a:lvl1pPr marL="0" algn="l" defTabSz="2743133" rtl="0" eaLnBrk="1" latinLnBrk="0" hangingPunct="1">
              <a:defRPr sz="5400" kern="1200">
                <a:solidFill>
                  <a:schemeClr val="tx1"/>
                </a:solidFill>
                <a:latin typeface="+mn-lt"/>
                <a:ea typeface="+mn-ea"/>
                <a:cs typeface="+mn-cs"/>
              </a:defRPr>
            </a:lvl1pPr>
            <a:lvl2pPr marL="1371567" algn="l" defTabSz="2743133" rtl="0" eaLnBrk="1" latinLnBrk="0" hangingPunct="1">
              <a:defRPr sz="5400" kern="1200">
                <a:solidFill>
                  <a:schemeClr val="tx1"/>
                </a:solidFill>
                <a:latin typeface="+mn-lt"/>
                <a:ea typeface="+mn-ea"/>
                <a:cs typeface="+mn-cs"/>
              </a:defRPr>
            </a:lvl2pPr>
            <a:lvl3pPr marL="2743133" algn="l" defTabSz="2743133" rtl="0" eaLnBrk="1" latinLnBrk="0" hangingPunct="1">
              <a:defRPr sz="5400" kern="1200">
                <a:solidFill>
                  <a:schemeClr val="tx1"/>
                </a:solidFill>
                <a:latin typeface="+mn-lt"/>
                <a:ea typeface="+mn-ea"/>
                <a:cs typeface="+mn-cs"/>
              </a:defRPr>
            </a:lvl3pPr>
            <a:lvl4pPr marL="4114697" algn="l" defTabSz="2743133" rtl="0" eaLnBrk="1" latinLnBrk="0" hangingPunct="1">
              <a:defRPr sz="5400" kern="1200">
                <a:solidFill>
                  <a:schemeClr val="tx1"/>
                </a:solidFill>
                <a:latin typeface="+mn-lt"/>
                <a:ea typeface="+mn-ea"/>
                <a:cs typeface="+mn-cs"/>
              </a:defRPr>
            </a:lvl4pPr>
            <a:lvl5pPr marL="5486264" algn="l" defTabSz="2743133" rtl="0" eaLnBrk="1" latinLnBrk="0" hangingPunct="1">
              <a:defRPr sz="5400" kern="1200">
                <a:solidFill>
                  <a:schemeClr val="tx1"/>
                </a:solidFill>
                <a:latin typeface="+mn-lt"/>
                <a:ea typeface="+mn-ea"/>
                <a:cs typeface="+mn-cs"/>
              </a:defRPr>
            </a:lvl5pPr>
            <a:lvl6pPr marL="6857829" algn="l" defTabSz="2743133" rtl="0" eaLnBrk="1" latinLnBrk="0" hangingPunct="1">
              <a:defRPr sz="5400" kern="1200">
                <a:solidFill>
                  <a:schemeClr val="tx1"/>
                </a:solidFill>
                <a:latin typeface="+mn-lt"/>
                <a:ea typeface="+mn-ea"/>
                <a:cs typeface="+mn-cs"/>
              </a:defRPr>
            </a:lvl6pPr>
            <a:lvl7pPr marL="8229396" algn="l" defTabSz="2743133" rtl="0" eaLnBrk="1" latinLnBrk="0" hangingPunct="1">
              <a:defRPr sz="5400" kern="1200">
                <a:solidFill>
                  <a:schemeClr val="tx1"/>
                </a:solidFill>
                <a:latin typeface="+mn-lt"/>
                <a:ea typeface="+mn-ea"/>
                <a:cs typeface="+mn-cs"/>
              </a:defRPr>
            </a:lvl7pPr>
            <a:lvl8pPr marL="9600960" algn="l" defTabSz="2743133" rtl="0" eaLnBrk="1" latinLnBrk="0" hangingPunct="1">
              <a:defRPr sz="5400" kern="1200">
                <a:solidFill>
                  <a:schemeClr val="tx1"/>
                </a:solidFill>
                <a:latin typeface="+mn-lt"/>
                <a:ea typeface="+mn-ea"/>
                <a:cs typeface="+mn-cs"/>
              </a:defRPr>
            </a:lvl8pPr>
            <a:lvl9pPr marL="10972526" algn="l" defTabSz="2743133" rtl="0" eaLnBrk="1" latinLnBrk="0" hangingPunct="1">
              <a:defRPr sz="5400" kern="1200">
                <a:solidFill>
                  <a:schemeClr val="tx1"/>
                </a:solidFill>
                <a:latin typeface="+mn-lt"/>
                <a:ea typeface="+mn-ea"/>
                <a:cs typeface="+mn-cs"/>
              </a:defRPr>
            </a:lvl9pPr>
          </a:lstStyle>
          <a:p>
            <a:pPr>
              <a:lnSpc>
                <a:spcPct val="90000"/>
              </a:lnSpc>
              <a:spcAft>
                <a:spcPts val="900"/>
              </a:spcAft>
            </a:pPr>
            <a:r>
              <a:rPr lang="en-GB" sz="3000" noProof="1">
                <a:solidFill>
                  <a:srgbClr val="FFFFFF">
                    <a:alpha val="50000"/>
                  </a:srgbClr>
                </a:solidFill>
              </a:rPr>
              <a:t> </a:t>
            </a:r>
          </a:p>
        </p:txBody>
      </p:sp>
      <p:sp>
        <p:nvSpPr>
          <p:cNvPr id="4" name="Slide Number Placeholder 3"/>
          <p:cNvSpPr>
            <a:spLocks noGrp="1"/>
          </p:cNvSpPr>
          <p:nvPr>
            <p:ph type="sldNum" sz="quarter" idx="12"/>
          </p:nvPr>
        </p:nvSpPr>
        <p:spPr>
          <a:xfrm>
            <a:off x="15837450" y="8934206"/>
            <a:ext cx="1524660" cy="547688"/>
          </a:xfrm>
        </p:spPr>
        <p:txBody>
          <a:bodyPr>
            <a:normAutofit/>
          </a:bodyPr>
          <a:lstStyle>
            <a:defPPr>
              <a:defRPr lang="en-US"/>
            </a:defPPr>
            <a:lvl1pPr marL="0" algn="l" defTabSz="2743133" rtl="0" eaLnBrk="1" latinLnBrk="0" hangingPunct="1">
              <a:defRPr sz="5400" kern="1200">
                <a:solidFill>
                  <a:schemeClr val="tx1"/>
                </a:solidFill>
                <a:latin typeface="+mn-lt"/>
                <a:ea typeface="+mn-ea"/>
                <a:cs typeface="+mn-cs"/>
              </a:defRPr>
            </a:lvl1pPr>
            <a:lvl2pPr marL="1371567" algn="l" defTabSz="2743133" rtl="0" eaLnBrk="1" latinLnBrk="0" hangingPunct="1">
              <a:defRPr sz="5400" kern="1200">
                <a:solidFill>
                  <a:schemeClr val="tx1"/>
                </a:solidFill>
                <a:latin typeface="+mn-lt"/>
                <a:ea typeface="+mn-ea"/>
                <a:cs typeface="+mn-cs"/>
              </a:defRPr>
            </a:lvl2pPr>
            <a:lvl3pPr marL="2743133" algn="l" defTabSz="2743133" rtl="0" eaLnBrk="1" latinLnBrk="0" hangingPunct="1">
              <a:defRPr sz="5400" kern="1200">
                <a:solidFill>
                  <a:schemeClr val="tx1"/>
                </a:solidFill>
                <a:latin typeface="+mn-lt"/>
                <a:ea typeface="+mn-ea"/>
                <a:cs typeface="+mn-cs"/>
              </a:defRPr>
            </a:lvl3pPr>
            <a:lvl4pPr marL="4114697" algn="l" defTabSz="2743133" rtl="0" eaLnBrk="1" latinLnBrk="0" hangingPunct="1">
              <a:defRPr sz="5400" kern="1200">
                <a:solidFill>
                  <a:schemeClr val="tx1"/>
                </a:solidFill>
                <a:latin typeface="+mn-lt"/>
                <a:ea typeface="+mn-ea"/>
                <a:cs typeface="+mn-cs"/>
              </a:defRPr>
            </a:lvl4pPr>
            <a:lvl5pPr marL="5486264" algn="l" defTabSz="2743133" rtl="0" eaLnBrk="1" latinLnBrk="0" hangingPunct="1">
              <a:defRPr sz="5400" kern="1200">
                <a:solidFill>
                  <a:schemeClr val="tx1"/>
                </a:solidFill>
                <a:latin typeface="+mn-lt"/>
                <a:ea typeface="+mn-ea"/>
                <a:cs typeface="+mn-cs"/>
              </a:defRPr>
            </a:lvl5pPr>
            <a:lvl6pPr marL="6857829" algn="l" defTabSz="2743133" rtl="0" eaLnBrk="1" latinLnBrk="0" hangingPunct="1">
              <a:defRPr sz="5400" kern="1200">
                <a:solidFill>
                  <a:schemeClr val="tx1"/>
                </a:solidFill>
                <a:latin typeface="+mn-lt"/>
                <a:ea typeface="+mn-ea"/>
                <a:cs typeface="+mn-cs"/>
              </a:defRPr>
            </a:lvl6pPr>
            <a:lvl7pPr marL="8229396" algn="l" defTabSz="2743133" rtl="0" eaLnBrk="1" latinLnBrk="0" hangingPunct="1">
              <a:defRPr sz="5400" kern="1200">
                <a:solidFill>
                  <a:schemeClr val="tx1"/>
                </a:solidFill>
                <a:latin typeface="+mn-lt"/>
                <a:ea typeface="+mn-ea"/>
                <a:cs typeface="+mn-cs"/>
              </a:defRPr>
            </a:lvl7pPr>
            <a:lvl8pPr marL="9600960" algn="l" defTabSz="2743133" rtl="0" eaLnBrk="1" latinLnBrk="0" hangingPunct="1">
              <a:defRPr sz="5400" kern="1200">
                <a:solidFill>
                  <a:schemeClr val="tx1"/>
                </a:solidFill>
                <a:latin typeface="+mn-lt"/>
                <a:ea typeface="+mn-ea"/>
                <a:cs typeface="+mn-cs"/>
              </a:defRPr>
            </a:lvl8pPr>
            <a:lvl9pPr marL="10972526" algn="l" defTabSz="2743133" rtl="0" eaLnBrk="1" latinLnBrk="0" hangingPunct="1">
              <a:defRPr sz="5400" kern="1200">
                <a:solidFill>
                  <a:schemeClr val="tx1"/>
                </a:solidFill>
                <a:latin typeface="+mn-lt"/>
                <a:ea typeface="+mn-ea"/>
                <a:cs typeface="+mn-cs"/>
              </a:defRPr>
            </a:lvl9pPr>
          </a:lstStyle>
          <a:p>
            <a:pPr>
              <a:lnSpc>
                <a:spcPct val="90000"/>
              </a:lnSpc>
              <a:spcAft>
                <a:spcPts val="900"/>
              </a:spcAft>
            </a:pPr>
            <a:fld id="{D32BAE6A-B452-4007-8177-56DD051636F9}" type="slidenum">
              <a:rPr lang="en-GB" sz="3000" noProof="1">
                <a:solidFill>
                  <a:srgbClr val="FFFFFF">
                    <a:alpha val="50000"/>
                  </a:srgbClr>
                </a:solidFill>
              </a:rPr>
              <a:pPr>
                <a:lnSpc>
                  <a:spcPct val="90000"/>
                </a:lnSpc>
                <a:spcAft>
                  <a:spcPts val="900"/>
                </a:spcAft>
              </a:pPr>
              <a:t>1</a:t>
            </a:fld>
            <a:endParaRPr lang="en-GB" sz="3000" noProof="1">
              <a:solidFill>
                <a:srgbClr val="FFFFFF">
                  <a:alpha val="50000"/>
                </a:srgbClr>
              </a:solidFil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50000"/>
              </a:lnSpc>
              <a:defRPr/>
            </a:pPr>
            <a:endParaRPr lang="en-GB" sz="3600" kern="0">
              <a:solidFill>
                <a:srgbClr val="043962"/>
              </a:solidFill>
              <a:latin typeface="Calibri" panose="020F0502020204030204" pitchFamily="34" charset="0"/>
              <a:cs typeface="Calibri" panose="020F0502020204030204" pitchFamily="34" charset="0"/>
            </a:endParaRPr>
          </a:p>
        </p:txBody>
      </p:sp>
      <p:pic>
        <p:nvPicPr>
          <p:cNvPr id="2" name="Picture 1" descr="A picture containing text, screenshot, map&#10;&#10;Description automatically generated">
            <a:extLst>
              <a:ext uri="{FF2B5EF4-FFF2-40B4-BE49-F238E27FC236}">
                <a16:creationId xmlns:a16="http://schemas.microsoft.com/office/drawing/2014/main" id="{2A938963-F0F1-7080-2C09-242E936EF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976" y="1668406"/>
            <a:ext cx="10668000" cy="8072985"/>
          </a:xfrm>
          <a:prstGeom prst="rect">
            <a:avLst/>
          </a:prstGeom>
        </p:spPr>
      </p:pic>
      <p:sp>
        <p:nvSpPr>
          <p:cNvPr id="3" name="Espace réservé du texte 1">
            <a:extLst>
              <a:ext uri="{FF2B5EF4-FFF2-40B4-BE49-F238E27FC236}">
                <a16:creationId xmlns:a16="http://schemas.microsoft.com/office/drawing/2014/main" id="{918C62A2-B4AF-69CA-73B9-850CB9F4EC24}"/>
              </a:ext>
            </a:extLst>
          </p:cNvPr>
          <p:cNvSpPr txBox="1">
            <a:spLocks/>
          </p:cNvSpPr>
          <p:nvPr/>
        </p:nvSpPr>
        <p:spPr>
          <a:xfrm>
            <a:off x="1562594" y="116756"/>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11" name="Picture 10">
            <a:extLst>
              <a:ext uri="{FF2B5EF4-FFF2-40B4-BE49-F238E27FC236}">
                <a16:creationId xmlns:a16="http://schemas.microsoft.com/office/drawing/2014/main" id="{E8C86D1E-2271-1EBF-12D1-E2D1D8015AFE}"/>
              </a:ext>
            </a:extLst>
          </p:cNvPr>
          <p:cNvPicPr>
            <a:picLocks noChangeAspect="1"/>
          </p:cNvPicPr>
          <p:nvPr/>
        </p:nvPicPr>
        <p:blipFill>
          <a:blip r:embed="rId4"/>
          <a:stretch>
            <a:fillRect/>
          </a:stretch>
        </p:blipFill>
        <p:spPr>
          <a:xfrm>
            <a:off x="4038599" y="1501040"/>
            <a:ext cx="11618525" cy="8189879"/>
          </a:xfrm>
          <a:prstGeom prst="rect">
            <a:avLst/>
          </a:prstGeom>
        </p:spPr>
      </p:pic>
      <p:pic>
        <p:nvPicPr>
          <p:cNvPr id="6" name="Picture 2">
            <a:extLst>
              <a:ext uri="{FF2B5EF4-FFF2-40B4-BE49-F238E27FC236}">
                <a16:creationId xmlns:a16="http://schemas.microsoft.com/office/drawing/2014/main" id="{7C8A5080-119E-AF37-DB41-B68414C11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051"/>
          <a:stretch>
            <a:fillRect/>
          </a:stretch>
        </p:blipFill>
        <p:spPr bwMode="auto">
          <a:xfrm>
            <a:off x="4043361" y="1599636"/>
            <a:ext cx="11618525" cy="815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66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2" name="Picture 3">
            <a:extLst>
              <a:ext uri="{FF2B5EF4-FFF2-40B4-BE49-F238E27FC236}">
                <a16:creationId xmlns:a16="http://schemas.microsoft.com/office/drawing/2014/main" id="{84E5B5E6-CE84-8E53-91A3-F5D55E28C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837" y="1866900"/>
            <a:ext cx="9204325" cy="80548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7">
            <a:extLst>
              <a:ext uri="{FF2B5EF4-FFF2-40B4-BE49-F238E27FC236}">
                <a16:creationId xmlns:a16="http://schemas.microsoft.com/office/drawing/2014/main" id="{F14910CF-5494-E4E1-81E5-7B24D64BB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735228" y="771549"/>
            <a:ext cx="8059495" cy="1024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004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3" name="Picture 2">
            <a:extLst>
              <a:ext uri="{FF2B5EF4-FFF2-40B4-BE49-F238E27FC236}">
                <a16:creationId xmlns:a16="http://schemas.microsoft.com/office/drawing/2014/main" id="{A96A02DE-5EC5-4A7E-39E6-4FE4BD2E5C98}"/>
              </a:ext>
            </a:extLst>
          </p:cNvPr>
          <p:cNvPicPr>
            <a:picLocks noChangeAspect="1"/>
          </p:cNvPicPr>
          <p:nvPr/>
        </p:nvPicPr>
        <p:blipFill>
          <a:blip r:embed="rId2"/>
          <a:stretch>
            <a:fillRect/>
          </a:stretch>
        </p:blipFill>
        <p:spPr>
          <a:xfrm>
            <a:off x="5081020" y="1618758"/>
            <a:ext cx="8125959" cy="7049484"/>
          </a:xfrm>
          <a:prstGeom prst="rect">
            <a:avLst/>
          </a:prstGeom>
        </p:spPr>
      </p:pic>
    </p:spTree>
    <p:extLst>
      <p:ext uri="{BB962C8B-B14F-4D97-AF65-F5344CB8AC3E}">
        <p14:creationId xmlns:p14="http://schemas.microsoft.com/office/powerpoint/2010/main" val="4068052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9346E14-C21F-CD36-4FBD-83B5A616ABB3}"/>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418B037E-D89A-C855-232A-CACF130759C0}"/>
              </a:ext>
            </a:extLst>
          </p:cNvPr>
          <p:cNvPicPr>
            <a:picLocks noChangeAspect="1"/>
          </p:cNvPicPr>
          <p:nvPr/>
        </p:nvPicPr>
        <p:blipFill>
          <a:blip r:embed="rId2"/>
          <a:stretch>
            <a:fillRect/>
          </a:stretch>
        </p:blipFill>
        <p:spPr>
          <a:xfrm>
            <a:off x="5023862" y="1609232"/>
            <a:ext cx="8240275" cy="7068536"/>
          </a:xfrm>
          <a:prstGeom prst="rect">
            <a:avLst/>
          </a:prstGeom>
        </p:spPr>
      </p:pic>
      <p:sp>
        <p:nvSpPr>
          <p:cNvPr id="9" name="Espace réservé du texte 1">
            <a:extLst>
              <a:ext uri="{FF2B5EF4-FFF2-40B4-BE49-F238E27FC236}">
                <a16:creationId xmlns:a16="http://schemas.microsoft.com/office/drawing/2014/main" id="{382437AA-5CEA-5EC4-C004-65632AE03302}"/>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3282927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5E8261-9426-825B-D852-B73C231F412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D9691EE7-1F29-06F2-0BAF-297523A4866F}"/>
              </a:ext>
            </a:extLst>
          </p:cNvPr>
          <p:cNvPicPr>
            <a:picLocks noChangeAspect="1"/>
          </p:cNvPicPr>
          <p:nvPr/>
        </p:nvPicPr>
        <p:blipFill>
          <a:blip r:embed="rId2"/>
          <a:stretch>
            <a:fillRect/>
          </a:stretch>
        </p:blipFill>
        <p:spPr>
          <a:xfrm>
            <a:off x="4990520" y="1637811"/>
            <a:ext cx="8306959" cy="7011378"/>
          </a:xfrm>
          <a:prstGeom prst="rect">
            <a:avLst/>
          </a:prstGeom>
        </p:spPr>
      </p:pic>
      <p:sp>
        <p:nvSpPr>
          <p:cNvPr id="7" name="Espace réservé du texte 1">
            <a:extLst>
              <a:ext uri="{FF2B5EF4-FFF2-40B4-BE49-F238E27FC236}">
                <a16:creationId xmlns:a16="http://schemas.microsoft.com/office/drawing/2014/main" id="{363E8242-EFDF-1665-59EF-DB68843408C2}"/>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3873103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9CC93AD1-986A-AE78-9CC5-272CA63319B5}"/>
              </a:ext>
            </a:extLst>
          </p:cNvPr>
          <p:cNvPicPr>
            <a:picLocks noChangeAspect="1"/>
          </p:cNvPicPr>
          <p:nvPr/>
        </p:nvPicPr>
        <p:blipFill>
          <a:blip r:embed="rId2"/>
          <a:stretch>
            <a:fillRect/>
          </a:stretch>
        </p:blipFill>
        <p:spPr>
          <a:xfrm>
            <a:off x="5047678" y="1656863"/>
            <a:ext cx="8192643" cy="6973273"/>
          </a:xfrm>
          <a:prstGeom prst="rect">
            <a:avLst/>
          </a:prstGeom>
        </p:spPr>
      </p:pic>
      <p:sp>
        <p:nvSpPr>
          <p:cNvPr id="5" name="Espace réservé du texte 1">
            <a:extLst>
              <a:ext uri="{FF2B5EF4-FFF2-40B4-BE49-F238E27FC236}">
                <a16:creationId xmlns:a16="http://schemas.microsoft.com/office/drawing/2014/main" id="{35182AD6-9738-57C9-14DF-AA37648DE8F4}"/>
              </a:ext>
            </a:extLst>
          </p:cNvPr>
          <p:cNvSpPr txBox="1">
            <a:spLocks/>
          </p:cNvSpPr>
          <p:nvPr/>
        </p:nvSpPr>
        <p:spPr>
          <a:xfrm>
            <a:off x="1562595" y="202481"/>
            <a:ext cx="14404763" cy="521419"/>
          </a:xfrm>
          <a:solidFill>
            <a:schemeClr val="accent1"/>
          </a:solidFill>
        </p:spPr>
        <p:txBody>
          <a:bodyPr lIns="91440" tIns="45720" rIns="91440" bIns="45720" anchor="t"/>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3600" b="1" dirty="0">
                <a:solidFill>
                  <a:srgbClr val="043962"/>
                </a:solidFill>
                <a:latin typeface="Calibri"/>
                <a:cs typeface="Calibri"/>
              </a:rPr>
              <a:t>Description of the monitoring system</a:t>
            </a:r>
            <a:endParaRPr lang="en-US" sz="3600" dirty="0">
              <a:solidFill>
                <a:srgbClr val="000000"/>
              </a:solidFill>
              <a:latin typeface="Calibri"/>
              <a:cs typeface="Calibri"/>
            </a:endParaRPr>
          </a:p>
          <a:p>
            <a:pPr>
              <a:lnSpc>
                <a:spcPct val="100000"/>
              </a:lnSpc>
              <a:spcBef>
                <a:spcPts val="0"/>
              </a:spcBef>
            </a:pPr>
            <a:endParaRPr lang="en-US" sz="3600" b="1" dirty="0">
              <a:solidFill>
                <a:srgbClr val="04396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543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DA578D7B-1B7D-F801-E162-7E1178C83B8A}"/>
              </a:ext>
            </a:extLst>
          </p:cNvPr>
          <p:cNvPicPr>
            <a:picLocks noChangeAspect="1"/>
          </p:cNvPicPr>
          <p:nvPr/>
        </p:nvPicPr>
        <p:blipFill>
          <a:blip r:embed="rId2"/>
          <a:stretch>
            <a:fillRect/>
          </a:stretch>
        </p:blipFill>
        <p:spPr>
          <a:xfrm>
            <a:off x="4795230" y="1599705"/>
            <a:ext cx="8697539" cy="7087589"/>
          </a:xfrm>
          <a:prstGeom prst="rect">
            <a:avLst/>
          </a:prstGeom>
        </p:spPr>
      </p:pic>
      <p:sp>
        <p:nvSpPr>
          <p:cNvPr id="5" name="Espace réservé du texte 1">
            <a:extLst>
              <a:ext uri="{FF2B5EF4-FFF2-40B4-BE49-F238E27FC236}">
                <a16:creationId xmlns:a16="http://schemas.microsoft.com/office/drawing/2014/main" id="{8DCEFF02-615D-8E38-62EA-12C00A02E0B8}"/>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2647170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95833F3D-8C19-542C-8438-779B402212C2}"/>
              </a:ext>
            </a:extLst>
          </p:cNvPr>
          <p:cNvPicPr>
            <a:picLocks noChangeAspect="1"/>
          </p:cNvPicPr>
          <p:nvPr/>
        </p:nvPicPr>
        <p:blipFill>
          <a:blip r:embed="rId2"/>
          <a:stretch>
            <a:fillRect/>
          </a:stretch>
        </p:blipFill>
        <p:spPr>
          <a:xfrm>
            <a:off x="5000046" y="1623521"/>
            <a:ext cx="8287907" cy="7039957"/>
          </a:xfrm>
          <a:prstGeom prst="rect">
            <a:avLst/>
          </a:prstGeom>
        </p:spPr>
      </p:pic>
      <p:sp>
        <p:nvSpPr>
          <p:cNvPr id="5" name="Espace réservé du texte 1">
            <a:extLst>
              <a:ext uri="{FF2B5EF4-FFF2-40B4-BE49-F238E27FC236}">
                <a16:creationId xmlns:a16="http://schemas.microsoft.com/office/drawing/2014/main" id="{CA15D2F7-B990-E986-2D3B-C290E93C387D}"/>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191974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8851801F-4CF2-7AA3-D8DD-F8693ECEEB77}"/>
              </a:ext>
            </a:extLst>
          </p:cNvPr>
          <p:cNvPicPr>
            <a:picLocks noChangeAspect="1"/>
          </p:cNvPicPr>
          <p:nvPr/>
        </p:nvPicPr>
        <p:blipFill>
          <a:blip r:embed="rId2"/>
          <a:stretch>
            <a:fillRect/>
          </a:stretch>
        </p:blipFill>
        <p:spPr>
          <a:xfrm>
            <a:off x="5004810" y="1585416"/>
            <a:ext cx="8278380" cy="7116168"/>
          </a:xfrm>
          <a:prstGeom prst="rect">
            <a:avLst/>
          </a:prstGeom>
        </p:spPr>
      </p:pic>
      <p:sp>
        <p:nvSpPr>
          <p:cNvPr id="5" name="Espace réservé du texte 1">
            <a:extLst>
              <a:ext uri="{FF2B5EF4-FFF2-40B4-BE49-F238E27FC236}">
                <a16:creationId xmlns:a16="http://schemas.microsoft.com/office/drawing/2014/main" id="{D600A467-9943-EB88-A605-A0BA9A0C8ADB}"/>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365822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40" name="Picture 39">
            <a:extLst>
              <a:ext uri="{FF2B5EF4-FFF2-40B4-BE49-F238E27FC236}">
                <a16:creationId xmlns:a16="http://schemas.microsoft.com/office/drawing/2014/main" id="{590C28A0-53B9-D188-5BE2-E349B1CC953D}"/>
              </a:ext>
            </a:extLst>
          </p:cNvPr>
          <p:cNvPicPr>
            <a:picLocks noChangeAspect="1"/>
          </p:cNvPicPr>
          <p:nvPr/>
        </p:nvPicPr>
        <p:blipFill>
          <a:blip r:embed="rId2"/>
          <a:stretch>
            <a:fillRect/>
          </a:stretch>
        </p:blipFill>
        <p:spPr>
          <a:xfrm>
            <a:off x="5100073" y="1618758"/>
            <a:ext cx="8087854" cy="7049484"/>
          </a:xfrm>
          <a:prstGeom prst="rect">
            <a:avLst/>
          </a:prstGeom>
        </p:spPr>
      </p:pic>
      <p:sp>
        <p:nvSpPr>
          <p:cNvPr id="41" name="Espace réservé du texte 1">
            <a:extLst>
              <a:ext uri="{FF2B5EF4-FFF2-40B4-BE49-F238E27FC236}">
                <a16:creationId xmlns:a16="http://schemas.microsoft.com/office/drawing/2014/main" id="{2309C9F1-8BE8-FAB8-C6E7-1DB1F2366460}"/>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spTree>
    <p:extLst>
      <p:ext uri="{BB962C8B-B14F-4D97-AF65-F5344CB8AC3E}">
        <p14:creationId xmlns:p14="http://schemas.microsoft.com/office/powerpoint/2010/main" val="4124866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DD8F76-D1F8-F345-86DA-21A3356BD3E5}"/>
              </a:ext>
            </a:extLst>
          </p:cNvPr>
          <p:cNvSpPr>
            <a:spLocks noGrp="1"/>
          </p:cNvSpPr>
          <p:nvPr>
            <p:ph type="body" sz="quarter" idx="10"/>
          </p:nvPr>
        </p:nvSpPr>
        <p:spPr/>
        <p:txBody>
          <a:bodyPr>
            <a:normAutofit lnSpcReduction="10000"/>
          </a:bodyPr>
          <a:lstStyle/>
          <a:p>
            <a:r>
              <a:rPr lang="fr-FR" dirty="0" err="1">
                <a:latin typeface="Calibri"/>
                <a:cs typeface="Calibri"/>
              </a:rPr>
              <a:t>Personal</a:t>
            </a:r>
            <a:r>
              <a:rPr lang="fr-FR" dirty="0">
                <a:latin typeface="Calibri"/>
                <a:cs typeface="Calibri"/>
              </a:rPr>
              <a:t> introduction</a:t>
            </a:r>
          </a:p>
        </p:txBody>
      </p:sp>
      <p:sp>
        <p:nvSpPr>
          <p:cNvPr id="6" name="Espace réservé du texte 5">
            <a:extLst>
              <a:ext uri="{FF2B5EF4-FFF2-40B4-BE49-F238E27FC236}">
                <a16:creationId xmlns:a16="http://schemas.microsoft.com/office/drawing/2014/main" id="{013A6AFD-C1E3-474C-8A3D-1437971634A7}"/>
              </a:ext>
            </a:extLst>
          </p:cNvPr>
          <p:cNvSpPr>
            <a:spLocks noGrp="1"/>
          </p:cNvSpPr>
          <p:nvPr>
            <p:ph type="body" sz="quarter" idx="11"/>
          </p:nvPr>
        </p:nvSpPr>
        <p:spPr/>
        <p:txBody>
          <a:bodyPr/>
          <a:lstStyle/>
          <a:p>
            <a:endParaRPr lang="en-US"/>
          </a:p>
        </p:txBody>
      </p:sp>
      <p:sp>
        <p:nvSpPr>
          <p:cNvPr id="3" name="Title 19">
            <a:extLst>
              <a:ext uri="{FF2B5EF4-FFF2-40B4-BE49-F238E27FC236}">
                <a16:creationId xmlns:a16="http://schemas.microsoft.com/office/drawing/2014/main" id="{D831EF94-5103-E54D-DF1E-FB05730F7CE1}"/>
              </a:ext>
            </a:extLst>
          </p:cNvPr>
          <p:cNvSpPr txBox="1">
            <a:spLocks/>
          </p:cNvSpPr>
          <p:nvPr/>
        </p:nvSpPr>
        <p:spPr>
          <a:xfrm>
            <a:off x="-2088" y="1420391"/>
            <a:ext cx="6875853" cy="3081977"/>
          </a:xfrm>
          <a:prstGeom prst="rect">
            <a:avLst/>
          </a:prstGeom>
          <a:solidFill>
            <a:schemeClr val="bg1"/>
          </a:solidFill>
          <a:ln>
            <a:solidFill>
              <a:srgbClr val="4472C4"/>
            </a:solidFill>
          </a:ln>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a:t>About me</a:t>
            </a:r>
          </a:p>
        </p:txBody>
      </p:sp>
      <p:sp>
        <p:nvSpPr>
          <p:cNvPr id="4" name="Text Placeholder 29">
            <a:extLst>
              <a:ext uri="{FF2B5EF4-FFF2-40B4-BE49-F238E27FC236}">
                <a16:creationId xmlns:a16="http://schemas.microsoft.com/office/drawing/2014/main" id="{5421CC4D-4B01-94C8-C5A1-41F5D7F49B81}"/>
              </a:ext>
            </a:extLst>
          </p:cNvPr>
          <p:cNvSpPr txBox="1">
            <a:spLocks/>
          </p:cNvSpPr>
          <p:nvPr/>
        </p:nvSpPr>
        <p:spPr>
          <a:xfrm>
            <a:off x="545431" y="2476500"/>
            <a:ext cx="6017714" cy="1731145"/>
          </a:xfrm>
          <a:prstGeom prst="rect">
            <a:avLst/>
          </a:prstGeom>
        </p:spPr>
        <p:txBody>
          <a:bodyPr lIns="91440" tIns="45720" rIns="91440" bIns="45720" anchor="t">
            <a:normAutofit fontScale="47500" lnSpcReduction="2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solidFill>
                  <a:srgbClr val="000000"/>
                </a:solidFill>
              </a:rPr>
              <a:t>I am a software developer with </a:t>
            </a:r>
            <a:r>
              <a:rPr lang="en-US" b="1">
                <a:solidFill>
                  <a:srgbClr val="000000"/>
                </a:solidFill>
              </a:rPr>
              <a:t>certification on Microsoft technologies, scrum, tests and dev-ops </a:t>
            </a:r>
            <a:r>
              <a:rPr lang="en-US">
                <a:solidFill>
                  <a:srgbClr val="000000"/>
                </a:solidFill>
              </a:rPr>
              <a:t>with a university background in geology with some papers still mentions after 10 years.  </a:t>
            </a:r>
          </a:p>
          <a:p>
            <a:pPr marL="0" indent="0">
              <a:buNone/>
            </a:pPr>
            <a:r>
              <a:rPr lang="en-US">
                <a:solidFill>
                  <a:srgbClr val="000000"/>
                </a:solidFill>
              </a:rPr>
              <a:t>In my spare time, I like to run with my dog, hiking in the mountains, ski and support Fiorentina.</a:t>
            </a:r>
          </a:p>
        </p:txBody>
      </p:sp>
      <p:pic>
        <p:nvPicPr>
          <p:cNvPr id="7" name="Picture 6" descr="A person running with a dog&#10;&#10;Description automatically generated with medium confidence">
            <a:extLst>
              <a:ext uri="{FF2B5EF4-FFF2-40B4-BE49-F238E27FC236}">
                <a16:creationId xmlns:a16="http://schemas.microsoft.com/office/drawing/2014/main" id="{3A2FCFF5-DD2C-3F49-FA42-909C2D18AE8F}"/>
              </a:ext>
            </a:extLst>
          </p:cNvPr>
          <p:cNvPicPr>
            <a:picLocks noChangeAspect="1"/>
          </p:cNvPicPr>
          <p:nvPr/>
        </p:nvPicPr>
        <p:blipFill rotWithShape="1">
          <a:blip r:embed="rId3"/>
          <a:srcRect l="18308" t="22518" r="4481" b="10179"/>
          <a:stretch/>
        </p:blipFill>
        <p:spPr>
          <a:xfrm>
            <a:off x="9380897" y="6515599"/>
            <a:ext cx="6100461" cy="3540215"/>
          </a:xfrm>
          <a:prstGeom prst="rect">
            <a:avLst/>
          </a:prstGeom>
        </p:spPr>
      </p:pic>
      <p:pic>
        <p:nvPicPr>
          <p:cNvPr id="8" name="Picture 7" descr="A couple of men wearing helmets and goggles posing for the camera&#10;&#10;Description automatically generated with low confidence">
            <a:extLst>
              <a:ext uri="{FF2B5EF4-FFF2-40B4-BE49-F238E27FC236}">
                <a16:creationId xmlns:a16="http://schemas.microsoft.com/office/drawing/2014/main" id="{8F385771-19FB-ABE2-E50B-10986F3F2E39}"/>
              </a:ext>
            </a:extLst>
          </p:cNvPr>
          <p:cNvPicPr>
            <a:picLocks noChangeAspect="1"/>
          </p:cNvPicPr>
          <p:nvPr/>
        </p:nvPicPr>
        <p:blipFill>
          <a:blip r:embed="rId4"/>
          <a:stretch>
            <a:fillRect/>
          </a:stretch>
        </p:blipFill>
        <p:spPr>
          <a:xfrm>
            <a:off x="255796" y="4765775"/>
            <a:ext cx="7059404" cy="5290039"/>
          </a:xfrm>
          <a:prstGeom prst="rect">
            <a:avLst/>
          </a:prstGeom>
        </p:spPr>
      </p:pic>
      <p:pic>
        <p:nvPicPr>
          <p:cNvPr id="9" name="Picture 8" descr="A person holding a banner in a stadium&#10;&#10;Description automatically generated with low confidence">
            <a:extLst>
              <a:ext uri="{FF2B5EF4-FFF2-40B4-BE49-F238E27FC236}">
                <a16:creationId xmlns:a16="http://schemas.microsoft.com/office/drawing/2014/main" id="{C882B0F8-84E2-5161-8429-D9AB5C45E4CF}"/>
              </a:ext>
            </a:extLst>
          </p:cNvPr>
          <p:cNvPicPr>
            <a:picLocks noChangeAspect="1"/>
          </p:cNvPicPr>
          <p:nvPr/>
        </p:nvPicPr>
        <p:blipFill>
          <a:blip r:embed="rId5"/>
          <a:stretch>
            <a:fillRect/>
          </a:stretch>
        </p:blipFill>
        <p:spPr>
          <a:xfrm>
            <a:off x="7585680" y="1609299"/>
            <a:ext cx="3571644" cy="4762191"/>
          </a:xfrm>
          <a:prstGeom prst="rect">
            <a:avLst/>
          </a:prstGeom>
        </p:spPr>
      </p:pic>
      <p:pic>
        <p:nvPicPr>
          <p:cNvPr id="10" name="Picture 9" descr="A person taking a selfie&#10;&#10;Description automatically generated">
            <a:extLst>
              <a:ext uri="{FF2B5EF4-FFF2-40B4-BE49-F238E27FC236}">
                <a16:creationId xmlns:a16="http://schemas.microsoft.com/office/drawing/2014/main" id="{8EDE0AB2-1BC3-F9DA-58B1-00DFC36E1D88}"/>
              </a:ext>
            </a:extLst>
          </p:cNvPr>
          <p:cNvPicPr>
            <a:picLocks noChangeAspect="1"/>
          </p:cNvPicPr>
          <p:nvPr/>
        </p:nvPicPr>
        <p:blipFill>
          <a:blip r:embed="rId6"/>
          <a:stretch>
            <a:fillRect/>
          </a:stretch>
        </p:blipFill>
        <p:spPr>
          <a:xfrm>
            <a:off x="11931743" y="1800045"/>
            <a:ext cx="6100461" cy="4571445"/>
          </a:xfrm>
          <a:prstGeom prst="rect">
            <a:avLst/>
          </a:prstGeom>
        </p:spPr>
      </p:pic>
    </p:spTree>
    <p:extLst>
      <p:ext uri="{BB962C8B-B14F-4D97-AF65-F5344CB8AC3E}">
        <p14:creationId xmlns:p14="http://schemas.microsoft.com/office/powerpoint/2010/main" val="2997609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6" name="Espace réservé du texte 1">
            <a:extLst>
              <a:ext uri="{FF2B5EF4-FFF2-40B4-BE49-F238E27FC236}">
                <a16:creationId xmlns:a16="http://schemas.microsoft.com/office/drawing/2014/main" id="{18E29A63-27C0-DD8D-995D-DF84D5BEC423}"/>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2" name="Picture 1">
            <a:extLst>
              <a:ext uri="{FF2B5EF4-FFF2-40B4-BE49-F238E27FC236}">
                <a16:creationId xmlns:a16="http://schemas.microsoft.com/office/drawing/2014/main" id="{34D445A2-52EF-B220-8FCF-975120E8F576}"/>
              </a:ext>
            </a:extLst>
          </p:cNvPr>
          <p:cNvPicPr>
            <a:picLocks noChangeAspect="1"/>
          </p:cNvPicPr>
          <p:nvPr/>
        </p:nvPicPr>
        <p:blipFill>
          <a:blip r:embed="rId3"/>
          <a:stretch>
            <a:fillRect/>
          </a:stretch>
        </p:blipFill>
        <p:spPr>
          <a:xfrm>
            <a:off x="1697597" y="2836919"/>
            <a:ext cx="14892805" cy="5410201"/>
          </a:xfrm>
          <a:prstGeom prst="rect">
            <a:avLst/>
          </a:prstGeom>
        </p:spPr>
      </p:pic>
    </p:spTree>
    <p:extLst>
      <p:ext uri="{BB962C8B-B14F-4D97-AF65-F5344CB8AC3E}">
        <p14:creationId xmlns:p14="http://schemas.microsoft.com/office/powerpoint/2010/main" val="2110308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6">
            <a:extLst>
              <a:ext uri="{FF2B5EF4-FFF2-40B4-BE49-F238E27FC236}">
                <a16:creationId xmlns:a16="http://schemas.microsoft.com/office/drawing/2014/main" id="{5434026B-7087-3842-421A-752F429AE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101" t="13812" r="27696" b="19104"/>
          <a:stretch>
            <a:fillRect/>
          </a:stretch>
        </p:blipFill>
        <p:spPr bwMode="auto">
          <a:xfrm>
            <a:off x="84013" y="1476609"/>
            <a:ext cx="7114157" cy="45973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6C4A4B55-A6DD-39C5-6356-3BEDAC39F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800" y="5635559"/>
            <a:ext cx="8337130" cy="46514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
            <a:extLst>
              <a:ext uri="{FF2B5EF4-FFF2-40B4-BE49-F238E27FC236}">
                <a16:creationId xmlns:a16="http://schemas.microsoft.com/office/drawing/2014/main" id="{18E29A63-27C0-DD8D-995D-DF84D5BEC423}"/>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7" name="Picture 6">
            <a:extLst>
              <a:ext uri="{FF2B5EF4-FFF2-40B4-BE49-F238E27FC236}">
                <a16:creationId xmlns:a16="http://schemas.microsoft.com/office/drawing/2014/main" id="{B6445AC0-7E7D-1E33-2146-DE2A729A80C4}"/>
              </a:ext>
            </a:extLst>
          </p:cNvPr>
          <p:cNvPicPr>
            <a:picLocks noChangeAspect="1"/>
          </p:cNvPicPr>
          <p:nvPr/>
        </p:nvPicPr>
        <p:blipFill>
          <a:blip r:embed="rId5"/>
          <a:stretch>
            <a:fillRect/>
          </a:stretch>
        </p:blipFill>
        <p:spPr>
          <a:xfrm>
            <a:off x="8764975" y="1443952"/>
            <a:ext cx="9525691" cy="3207489"/>
          </a:xfrm>
          <a:prstGeom prst="rect">
            <a:avLst/>
          </a:prstGeom>
        </p:spPr>
      </p:pic>
      <p:pic>
        <p:nvPicPr>
          <p:cNvPr id="8" name="Picture 7">
            <a:extLst>
              <a:ext uri="{FF2B5EF4-FFF2-40B4-BE49-F238E27FC236}">
                <a16:creationId xmlns:a16="http://schemas.microsoft.com/office/drawing/2014/main" id="{8C7FF5B5-E1BE-3D20-82FC-719F64117D81}"/>
              </a:ext>
            </a:extLst>
          </p:cNvPr>
          <p:cNvPicPr>
            <a:picLocks noChangeAspect="1"/>
          </p:cNvPicPr>
          <p:nvPr/>
        </p:nvPicPr>
        <p:blipFill>
          <a:blip r:embed="rId6"/>
          <a:stretch>
            <a:fillRect/>
          </a:stretch>
        </p:blipFill>
        <p:spPr>
          <a:xfrm>
            <a:off x="990600" y="5775159"/>
            <a:ext cx="6400800" cy="4372239"/>
          </a:xfrm>
          <a:prstGeom prst="rect">
            <a:avLst/>
          </a:prstGeom>
        </p:spPr>
      </p:pic>
    </p:spTree>
    <p:extLst>
      <p:ext uri="{BB962C8B-B14F-4D97-AF65-F5344CB8AC3E}">
        <p14:creationId xmlns:p14="http://schemas.microsoft.com/office/powerpoint/2010/main" val="271581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Description of the monitoring system</a:t>
            </a:r>
          </a:p>
        </p:txBody>
      </p:sp>
      <p:pic>
        <p:nvPicPr>
          <p:cNvPr id="259" name="Picture 258">
            <a:extLst>
              <a:ext uri="{FF2B5EF4-FFF2-40B4-BE49-F238E27FC236}">
                <a16:creationId xmlns:a16="http://schemas.microsoft.com/office/drawing/2014/main" id="{0B5362DE-6416-B53A-3C09-8A78F1FAEC59}"/>
              </a:ext>
            </a:extLst>
          </p:cNvPr>
          <p:cNvPicPr>
            <a:picLocks noChangeAspect="1"/>
          </p:cNvPicPr>
          <p:nvPr/>
        </p:nvPicPr>
        <p:blipFill>
          <a:blip r:embed="rId3"/>
          <a:stretch>
            <a:fillRect/>
          </a:stretch>
        </p:blipFill>
        <p:spPr>
          <a:xfrm>
            <a:off x="2171700" y="1582681"/>
            <a:ext cx="13944600" cy="8503653"/>
          </a:xfrm>
          <a:prstGeom prst="rect">
            <a:avLst/>
          </a:prstGeom>
        </p:spPr>
      </p:pic>
    </p:spTree>
    <p:extLst>
      <p:ext uri="{BB962C8B-B14F-4D97-AF65-F5344CB8AC3E}">
        <p14:creationId xmlns:p14="http://schemas.microsoft.com/office/powerpoint/2010/main" val="263920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Semi empirical models applied</a:t>
            </a:r>
          </a:p>
        </p:txBody>
      </p:sp>
      <p:pic>
        <p:nvPicPr>
          <p:cNvPr id="2" name="Picture 3">
            <a:extLst>
              <a:ext uri="{FF2B5EF4-FFF2-40B4-BE49-F238E27FC236}">
                <a16:creationId xmlns:a16="http://schemas.microsoft.com/office/drawing/2014/main" id="{793612E5-DF20-65A1-F06D-163053091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82681"/>
            <a:ext cx="6738231" cy="785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 name="Picture 4">
            <a:extLst>
              <a:ext uri="{FF2B5EF4-FFF2-40B4-BE49-F238E27FC236}">
                <a16:creationId xmlns:a16="http://schemas.microsoft.com/office/drawing/2014/main" id="{00548D34-E398-B004-C86D-0818712E9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1582681"/>
            <a:ext cx="7651749" cy="810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2592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Semi empirical models applied</a:t>
            </a:r>
          </a:p>
        </p:txBody>
      </p:sp>
      <p:pic>
        <p:nvPicPr>
          <p:cNvPr id="2" name="Picture 4">
            <a:extLst>
              <a:ext uri="{FF2B5EF4-FFF2-40B4-BE49-F238E27FC236}">
                <a16:creationId xmlns:a16="http://schemas.microsoft.com/office/drawing/2014/main" id="{B1A58A76-63C7-1B3A-8F59-369572B32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21" t="12239" r="5275" b="9206"/>
          <a:stretch>
            <a:fillRect/>
          </a:stretch>
        </p:blipFill>
        <p:spPr bwMode="auto">
          <a:xfrm>
            <a:off x="3924300" y="2289231"/>
            <a:ext cx="10439400" cy="67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84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pic>
        <p:nvPicPr>
          <p:cNvPr id="3" name="Picture 2">
            <a:extLst>
              <a:ext uri="{FF2B5EF4-FFF2-40B4-BE49-F238E27FC236}">
                <a16:creationId xmlns:a16="http://schemas.microsoft.com/office/drawing/2014/main" id="{CA3959CB-6E28-B047-157F-5BF82231D662}"/>
              </a:ext>
            </a:extLst>
          </p:cNvPr>
          <p:cNvPicPr>
            <a:picLocks noChangeAspect="1"/>
          </p:cNvPicPr>
          <p:nvPr/>
        </p:nvPicPr>
        <p:blipFill>
          <a:blip r:embed="rId2"/>
          <a:stretch>
            <a:fillRect/>
          </a:stretch>
        </p:blipFill>
        <p:spPr>
          <a:xfrm>
            <a:off x="2213980" y="1554106"/>
            <a:ext cx="13635620" cy="8631616"/>
          </a:xfrm>
          <a:prstGeom prst="rect">
            <a:avLst/>
          </a:prstGeom>
        </p:spPr>
      </p:pic>
      <p:pic>
        <p:nvPicPr>
          <p:cNvPr id="2050" name="Picture 2" descr="Fig">
            <a:extLst>
              <a:ext uri="{FF2B5EF4-FFF2-40B4-BE49-F238E27FC236}">
                <a16:creationId xmlns:a16="http://schemas.microsoft.com/office/drawing/2014/main" id="{095BEACB-3937-3423-07BD-D64EE0ED69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966" y="1620781"/>
            <a:ext cx="12264020" cy="86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532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FD6A0D50-6BDB-EAC7-22B7-18F99032289D}"/>
              </a:ext>
            </a:extLst>
          </p:cNvPr>
          <p:cNvPicPr>
            <a:picLocks noChangeAspect="1"/>
          </p:cNvPicPr>
          <p:nvPr/>
        </p:nvPicPr>
        <p:blipFill>
          <a:blip r:embed="rId2"/>
          <a:stretch>
            <a:fillRect/>
          </a:stretch>
        </p:blipFill>
        <p:spPr>
          <a:xfrm>
            <a:off x="0" y="1549343"/>
            <a:ext cx="5486400" cy="4638385"/>
          </a:xfrm>
          <a:prstGeom prst="rect">
            <a:avLst/>
          </a:prstGeom>
        </p:spPr>
      </p:pic>
      <p:pic>
        <p:nvPicPr>
          <p:cNvPr id="6" name="Picture 5">
            <a:extLst>
              <a:ext uri="{FF2B5EF4-FFF2-40B4-BE49-F238E27FC236}">
                <a16:creationId xmlns:a16="http://schemas.microsoft.com/office/drawing/2014/main" id="{5AC715C0-9CFB-3F91-ECCE-63DBA811FAD4}"/>
              </a:ext>
            </a:extLst>
          </p:cNvPr>
          <p:cNvPicPr>
            <a:picLocks noChangeAspect="1"/>
          </p:cNvPicPr>
          <p:nvPr/>
        </p:nvPicPr>
        <p:blipFill>
          <a:blip r:embed="rId3"/>
          <a:stretch>
            <a:fillRect/>
          </a:stretch>
        </p:blipFill>
        <p:spPr>
          <a:xfrm>
            <a:off x="5638800" y="1558868"/>
            <a:ext cx="12293328" cy="6989819"/>
          </a:xfrm>
          <a:prstGeom prst="rect">
            <a:avLst/>
          </a:prstGeom>
        </p:spPr>
      </p:pic>
      <p:sp>
        <p:nvSpPr>
          <p:cNvPr id="9" name="Espace réservé du texte 1">
            <a:extLst>
              <a:ext uri="{FF2B5EF4-FFF2-40B4-BE49-F238E27FC236}">
                <a16:creationId xmlns:a16="http://schemas.microsoft.com/office/drawing/2014/main" id="{B303F7DD-8ACE-71EE-C341-24DF8B0C5B66}"/>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spTree>
    <p:extLst>
      <p:ext uri="{BB962C8B-B14F-4D97-AF65-F5344CB8AC3E}">
        <p14:creationId xmlns:p14="http://schemas.microsoft.com/office/powerpoint/2010/main" val="101050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2" name="Picture 1">
            <a:extLst>
              <a:ext uri="{FF2B5EF4-FFF2-40B4-BE49-F238E27FC236}">
                <a16:creationId xmlns:a16="http://schemas.microsoft.com/office/drawing/2014/main" id="{F91F7B3C-2C7F-DDA0-EB5F-37A462962636}"/>
              </a:ext>
            </a:extLst>
          </p:cNvPr>
          <p:cNvPicPr>
            <a:picLocks noChangeAspect="1"/>
          </p:cNvPicPr>
          <p:nvPr/>
        </p:nvPicPr>
        <p:blipFill>
          <a:blip r:embed="rId2"/>
          <a:stretch>
            <a:fillRect/>
          </a:stretch>
        </p:blipFill>
        <p:spPr>
          <a:xfrm>
            <a:off x="1289243" y="1409700"/>
            <a:ext cx="15709513" cy="8777476"/>
          </a:xfrm>
          <a:prstGeom prst="rect">
            <a:avLst/>
          </a:prstGeom>
        </p:spPr>
      </p:pic>
      <p:pic>
        <p:nvPicPr>
          <p:cNvPr id="5" name="Picture 4">
            <a:extLst>
              <a:ext uri="{FF2B5EF4-FFF2-40B4-BE49-F238E27FC236}">
                <a16:creationId xmlns:a16="http://schemas.microsoft.com/office/drawing/2014/main" id="{AAE81F29-9CAA-6EE4-6955-7706472CD71B}"/>
              </a:ext>
            </a:extLst>
          </p:cNvPr>
          <p:cNvPicPr>
            <a:picLocks noChangeAspect="1"/>
          </p:cNvPicPr>
          <p:nvPr/>
        </p:nvPicPr>
        <p:blipFill>
          <a:blip r:embed="rId3"/>
          <a:stretch>
            <a:fillRect/>
          </a:stretch>
        </p:blipFill>
        <p:spPr>
          <a:xfrm>
            <a:off x="2819400" y="2105025"/>
            <a:ext cx="6467842" cy="2978094"/>
          </a:xfrm>
          <a:prstGeom prst="rect">
            <a:avLst/>
          </a:prstGeom>
        </p:spPr>
      </p:pic>
      <p:sp>
        <p:nvSpPr>
          <p:cNvPr id="6" name="Espace réservé du texte 1">
            <a:extLst>
              <a:ext uri="{FF2B5EF4-FFF2-40B4-BE49-F238E27FC236}">
                <a16:creationId xmlns:a16="http://schemas.microsoft.com/office/drawing/2014/main" id="{A70A65A2-0564-DCD6-90B4-61B41AF19D9A}"/>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spTree>
    <p:extLst>
      <p:ext uri="{BB962C8B-B14F-4D97-AF65-F5344CB8AC3E}">
        <p14:creationId xmlns:p14="http://schemas.microsoft.com/office/powerpoint/2010/main" val="3790564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3" name="Picture 2">
            <a:extLst>
              <a:ext uri="{FF2B5EF4-FFF2-40B4-BE49-F238E27FC236}">
                <a16:creationId xmlns:a16="http://schemas.microsoft.com/office/drawing/2014/main" id="{555026AA-AFDD-A2A5-7708-B59715107CE2}"/>
              </a:ext>
            </a:extLst>
          </p:cNvPr>
          <p:cNvPicPr>
            <a:picLocks noChangeAspect="1"/>
          </p:cNvPicPr>
          <p:nvPr/>
        </p:nvPicPr>
        <p:blipFill>
          <a:blip r:embed="rId2"/>
          <a:stretch>
            <a:fillRect/>
          </a:stretch>
        </p:blipFill>
        <p:spPr>
          <a:xfrm>
            <a:off x="2590800" y="1582680"/>
            <a:ext cx="13043760" cy="7523219"/>
          </a:xfrm>
          <a:prstGeom prst="rect">
            <a:avLst/>
          </a:prstGeom>
        </p:spPr>
      </p:pic>
      <p:pic>
        <p:nvPicPr>
          <p:cNvPr id="5" name="Picture 4">
            <a:extLst>
              <a:ext uri="{FF2B5EF4-FFF2-40B4-BE49-F238E27FC236}">
                <a16:creationId xmlns:a16="http://schemas.microsoft.com/office/drawing/2014/main" id="{33073FA1-0EC3-E85A-37E9-165F777856BF}"/>
              </a:ext>
            </a:extLst>
          </p:cNvPr>
          <p:cNvPicPr>
            <a:picLocks noChangeAspect="1"/>
          </p:cNvPicPr>
          <p:nvPr/>
        </p:nvPicPr>
        <p:blipFill>
          <a:blip r:embed="rId3"/>
          <a:stretch>
            <a:fillRect/>
          </a:stretch>
        </p:blipFill>
        <p:spPr>
          <a:xfrm>
            <a:off x="2890445" y="1714500"/>
            <a:ext cx="12507110" cy="7839451"/>
          </a:xfrm>
          <a:prstGeom prst="rect">
            <a:avLst/>
          </a:prstGeom>
        </p:spPr>
      </p:pic>
      <p:sp>
        <p:nvSpPr>
          <p:cNvPr id="6" name="Espace réservé du texte 1">
            <a:extLst>
              <a:ext uri="{FF2B5EF4-FFF2-40B4-BE49-F238E27FC236}">
                <a16:creationId xmlns:a16="http://schemas.microsoft.com/office/drawing/2014/main" id="{568E21A8-082E-F0C9-120E-4FC1B2589ABB}"/>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spTree>
    <p:extLst>
      <p:ext uri="{BB962C8B-B14F-4D97-AF65-F5344CB8AC3E}">
        <p14:creationId xmlns:p14="http://schemas.microsoft.com/office/powerpoint/2010/main" val="880416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pic>
        <p:nvPicPr>
          <p:cNvPr id="2" name="Picture 6" descr="immagine_completa_frane">
            <a:extLst>
              <a:ext uri="{FF2B5EF4-FFF2-40B4-BE49-F238E27FC236}">
                <a16:creationId xmlns:a16="http://schemas.microsoft.com/office/drawing/2014/main" id="{19EDBBB5-E04D-973C-0009-1513C24BC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761" t="9717" r="20705" b="12190"/>
          <a:stretch>
            <a:fillRect/>
          </a:stretch>
        </p:blipFill>
        <p:spPr bwMode="auto">
          <a:xfrm>
            <a:off x="19050" y="1577918"/>
            <a:ext cx="4523751"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a:extLst>
              <a:ext uri="{FF2B5EF4-FFF2-40B4-BE49-F238E27FC236}">
                <a16:creationId xmlns:a16="http://schemas.microsoft.com/office/drawing/2014/main" id="{F34471F8-569A-A9E1-E435-AEC889311A7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64" t="7538" r="9435" b="10939"/>
          <a:stretch>
            <a:fillRect/>
          </a:stretch>
        </p:blipFill>
        <p:spPr bwMode="auto">
          <a:xfrm>
            <a:off x="4800600" y="1577918"/>
            <a:ext cx="12009659" cy="8709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ce réservé du texte 1">
            <a:extLst>
              <a:ext uri="{FF2B5EF4-FFF2-40B4-BE49-F238E27FC236}">
                <a16:creationId xmlns:a16="http://schemas.microsoft.com/office/drawing/2014/main" id="{D1202725-A7A1-BD53-E1B0-1D32B26D7230}"/>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pic>
        <p:nvPicPr>
          <p:cNvPr id="6" name="Picture 4">
            <a:extLst>
              <a:ext uri="{FF2B5EF4-FFF2-40B4-BE49-F238E27FC236}">
                <a16:creationId xmlns:a16="http://schemas.microsoft.com/office/drawing/2014/main" id="{8CE0906D-9E8B-BC36-EB0D-609851665BB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909" t="6802" r="8394" b="10641"/>
          <a:stretch>
            <a:fillRect/>
          </a:stretch>
        </p:blipFill>
        <p:spPr bwMode="auto">
          <a:xfrm>
            <a:off x="4976129" y="1443238"/>
            <a:ext cx="11658600" cy="88274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D522AB01-BF73-81CC-FE3C-45DAB9C46981}"/>
              </a:ext>
            </a:extLst>
          </p:cNvPr>
          <p:cNvSpPr>
            <a:spLocks noGrp="1"/>
          </p:cNvSpPr>
          <p:nvPr>
            <p:ph type="body" sz="quarter" idx="10"/>
          </p:nvPr>
        </p:nvSpPr>
        <p:spPr/>
        <p:txBody>
          <a:bodyPr/>
          <a:lstStyle/>
          <a:p>
            <a:r>
              <a:rPr lang="it-IT">
                <a:latin typeface="Calibri"/>
                <a:ea typeface="Calibri"/>
                <a:cs typeface="Calibri"/>
              </a:rPr>
              <a:t>My technical </a:t>
            </a:r>
            <a:r>
              <a:rPr lang="it-IT" err="1">
                <a:latin typeface="Calibri"/>
                <a:ea typeface="Calibri"/>
                <a:cs typeface="Calibri"/>
              </a:rPr>
              <a:t>profile</a:t>
            </a:r>
          </a:p>
        </p:txBody>
      </p:sp>
      <p:sp>
        <p:nvSpPr>
          <p:cNvPr id="4" name="Segnaposto testo 3">
            <a:extLst>
              <a:ext uri="{FF2B5EF4-FFF2-40B4-BE49-F238E27FC236}">
                <a16:creationId xmlns:a16="http://schemas.microsoft.com/office/drawing/2014/main" id="{D894B010-1A4A-322B-7B95-1A576304B2D9}"/>
              </a:ext>
            </a:extLst>
          </p:cNvPr>
          <p:cNvSpPr>
            <a:spLocks noGrp="1"/>
          </p:cNvSpPr>
          <p:nvPr>
            <p:ph type="body" sz="quarter" idx="11"/>
          </p:nvPr>
        </p:nvSpPr>
        <p:spPr/>
        <p:txBody>
          <a:bodyPr/>
          <a:lstStyle/>
          <a:p>
            <a:endParaRPr lang="it-IT"/>
          </a:p>
        </p:txBody>
      </p:sp>
      <p:pic>
        <p:nvPicPr>
          <p:cNvPr id="11" name="Picture 10">
            <a:extLst>
              <a:ext uri="{FF2B5EF4-FFF2-40B4-BE49-F238E27FC236}">
                <a16:creationId xmlns:a16="http://schemas.microsoft.com/office/drawing/2014/main" id="{19E8B812-9348-CAC8-B6C7-99196161F162}"/>
              </a:ext>
            </a:extLst>
          </p:cNvPr>
          <p:cNvPicPr>
            <a:picLocks noChangeAspect="1"/>
          </p:cNvPicPr>
          <p:nvPr/>
        </p:nvPicPr>
        <p:blipFill>
          <a:blip r:embed="rId3"/>
          <a:stretch>
            <a:fillRect/>
          </a:stretch>
        </p:blipFill>
        <p:spPr>
          <a:xfrm>
            <a:off x="1065656" y="1386840"/>
            <a:ext cx="16156688" cy="8877300"/>
          </a:xfrm>
          <a:prstGeom prst="rect">
            <a:avLst/>
          </a:prstGeom>
        </p:spPr>
      </p:pic>
    </p:spTree>
    <p:extLst>
      <p:ext uri="{BB962C8B-B14F-4D97-AF65-F5344CB8AC3E}">
        <p14:creationId xmlns:p14="http://schemas.microsoft.com/office/powerpoint/2010/main" val="16245443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DiscoD\Università\Articoli Convegni\AIGA_2012\Figura_Perugia4.jpg">
            <a:extLst>
              <a:ext uri="{FF2B5EF4-FFF2-40B4-BE49-F238E27FC236}">
                <a16:creationId xmlns:a16="http://schemas.microsoft.com/office/drawing/2014/main" id="{922E96AA-102D-F733-6609-D38CFF9D94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943" t="6873" r="10396" b="37868"/>
          <a:stretch>
            <a:fillRect/>
          </a:stretch>
        </p:blipFill>
        <p:spPr bwMode="auto">
          <a:xfrm>
            <a:off x="2895600" y="2014538"/>
            <a:ext cx="13049250" cy="673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2" descr="C:\DiscoD\Università\Articoli Convegni\AIGA_2012\Figura_Perugia1.jpg">
            <a:extLst>
              <a:ext uri="{FF2B5EF4-FFF2-40B4-BE49-F238E27FC236}">
                <a16:creationId xmlns:a16="http://schemas.microsoft.com/office/drawing/2014/main" id="{608CC9D7-8226-C950-3DAF-DFD87965011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135" t="1414" r="10336" b="31236"/>
          <a:stretch>
            <a:fillRect/>
          </a:stretch>
        </p:blipFill>
        <p:spPr bwMode="auto">
          <a:xfrm>
            <a:off x="2228850" y="1352550"/>
            <a:ext cx="13716000" cy="8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CasellaDiTesto 29">
            <a:extLst>
              <a:ext uri="{FF2B5EF4-FFF2-40B4-BE49-F238E27FC236}">
                <a16:creationId xmlns:a16="http://schemas.microsoft.com/office/drawing/2014/main" id="{4C9D867F-943D-E73D-60F7-EAB173F3B4ED}"/>
              </a:ext>
            </a:extLst>
          </p:cNvPr>
          <p:cNvSpPr txBox="1">
            <a:spLocks noChangeArrowheads="1"/>
          </p:cNvSpPr>
          <p:nvPr/>
        </p:nvSpPr>
        <p:spPr bwMode="auto">
          <a:xfrm>
            <a:off x="14616115" y="1609725"/>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III</a:t>
            </a:r>
          </a:p>
        </p:txBody>
      </p:sp>
      <p:pic>
        <p:nvPicPr>
          <p:cNvPr id="1027" name="Picture 3" descr="C:\DiscoD\Università\Articoli Convegni\AIGA_2012\Figura_Perugia2.jpg">
            <a:extLst>
              <a:ext uri="{FF2B5EF4-FFF2-40B4-BE49-F238E27FC236}">
                <a16:creationId xmlns:a16="http://schemas.microsoft.com/office/drawing/2014/main" id="{EFFF39C0-44A6-414D-52AF-2B363891567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4000" t="6828" r="10338" b="37910"/>
          <a:stretch>
            <a:fillRect/>
          </a:stretch>
        </p:blipFill>
        <p:spPr bwMode="auto">
          <a:xfrm>
            <a:off x="2895600" y="2014538"/>
            <a:ext cx="13049250" cy="673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DiscoD\Università\Articoli Convegni\AIGA_2012\Figura_Perugia3.jpg">
            <a:extLst>
              <a:ext uri="{FF2B5EF4-FFF2-40B4-BE49-F238E27FC236}">
                <a16:creationId xmlns:a16="http://schemas.microsoft.com/office/drawing/2014/main" id="{ADEEEBA3-F132-28A9-5E96-609D47EC94E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998" t="6873" r="10339" b="37868"/>
          <a:stretch>
            <a:fillRect/>
          </a:stretch>
        </p:blipFill>
        <p:spPr bwMode="auto">
          <a:xfrm>
            <a:off x="2895600" y="2014538"/>
            <a:ext cx="13049250" cy="673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a:extLst>
              <a:ext uri="{FF2B5EF4-FFF2-40B4-BE49-F238E27FC236}">
                <a16:creationId xmlns:a16="http://schemas.microsoft.com/office/drawing/2014/main" id="{716BBE41-4BFA-D5C2-5AB5-603B2E470821}"/>
              </a:ext>
            </a:extLst>
          </p:cNvPr>
          <p:cNvSpPr/>
          <p:nvPr/>
        </p:nvSpPr>
        <p:spPr>
          <a:xfrm>
            <a:off x="3050384" y="5862638"/>
            <a:ext cx="3831431" cy="1809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pic>
        <p:nvPicPr>
          <p:cNvPr id="25608" name="Picture 2" descr="C:\DiscoD\Università\Articoli Convegni\AIGA_2012\Immagine_Perugia.jpg">
            <a:extLst>
              <a:ext uri="{FF2B5EF4-FFF2-40B4-BE49-F238E27FC236}">
                <a16:creationId xmlns:a16="http://schemas.microsoft.com/office/drawing/2014/main" id="{36502495-80EE-3970-FEE0-C520116AD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2096" t="24916" r="69844" b="53706"/>
          <a:stretch>
            <a:fillRect/>
          </a:stretch>
        </p:blipFill>
        <p:spPr bwMode="auto">
          <a:xfrm>
            <a:off x="3774284" y="2947990"/>
            <a:ext cx="1719263"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nettore 1 4">
            <a:extLst>
              <a:ext uri="{FF2B5EF4-FFF2-40B4-BE49-F238E27FC236}">
                <a16:creationId xmlns:a16="http://schemas.microsoft.com/office/drawing/2014/main" id="{1993B17B-2015-1FB6-BA6A-B650DF57AA6F}"/>
              </a:ext>
            </a:extLst>
          </p:cNvPr>
          <p:cNvCxnSpPr/>
          <p:nvPr/>
        </p:nvCxnSpPr>
        <p:spPr>
          <a:xfrm>
            <a:off x="13406438" y="1514477"/>
            <a:ext cx="0" cy="5405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ttore 1 7">
            <a:extLst>
              <a:ext uri="{FF2B5EF4-FFF2-40B4-BE49-F238E27FC236}">
                <a16:creationId xmlns:a16="http://schemas.microsoft.com/office/drawing/2014/main" id="{4D53637C-E6DD-D2DE-AFC8-0E74F9A155CC}"/>
              </a:ext>
            </a:extLst>
          </p:cNvPr>
          <p:cNvCxnSpPr/>
          <p:nvPr/>
        </p:nvCxnSpPr>
        <p:spPr>
          <a:xfrm>
            <a:off x="15175707" y="1514477"/>
            <a:ext cx="0" cy="5405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nettore 1 9">
            <a:extLst>
              <a:ext uri="{FF2B5EF4-FFF2-40B4-BE49-F238E27FC236}">
                <a16:creationId xmlns:a16="http://schemas.microsoft.com/office/drawing/2014/main" id="{7399E8B2-F1A3-2E26-47F2-D7736906A3EA}"/>
              </a:ext>
            </a:extLst>
          </p:cNvPr>
          <p:cNvCxnSpPr/>
          <p:nvPr/>
        </p:nvCxnSpPr>
        <p:spPr>
          <a:xfrm>
            <a:off x="15725775" y="1514477"/>
            <a:ext cx="0" cy="54054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ttore 1 10">
            <a:extLst>
              <a:ext uri="{FF2B5EF4-FFF2-40B4-BE49-F238E27FC236}">
                <a16:creationId xmlns:a16="http://schemas.microsoft.com/office/drawing/2014/main" id="{C7B7CD22-829A-A2E9-8434-4DBB14AB4C80}"/>
              </a:ext>
            </a:extLst>
          </p:cNvPr>
          <p:cNvCxnSpPr/>
          <p:nvPr/>
        </p:nvCxnSpPr>
        <p:spPr>
          <a:xfrm>
            <a:off x="14461332" y="1497809"/>
            <a:ext cx="0" cy="5381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ttore 1 14">
            <a:extLst>
              <a:ext uri="{FF2B5EF4-FFF2-40B4-BE49-F238E27FC236}">
                <a16:creationId xmlns:a16="http://schemas.microsoft.com/office/drawing/2014/main" id="{503B92E9-5F1F-22B3-21D5-99E28DB665D4}"/>
              </a:ext>
            </a:extLst>
          </p:cNvPr>
          <p:cNvCxnSpPr/>
          <p:nvPr/>
        </p:nvCxnSpPr>
        <p:spPr>
          <a:xfrm>
            <a:off x="15175707" y="1514477"/>
            <a:ext cx="0" cy="1404938"/>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Connettore 1 16">
            <a:extLst>
              <a:ext uri="{FF2B5EF4-FFF2-40B4-BE49-F238E27FC236}">
                <a16:creationId xmlns:a16="http://schemas.microsoft.com/office/drawing/2014/main" id="{2B31B6E3-10E7-B34F-604F-1253ABB652A0}"/>
              </a:ext>
            </a:extLst>
          </p:cNvPr>
          <p:cNvCxnSpPr/>
          <p:nvPr/>
        </p:nvCxnSpPr>
        <p:spPr>
          <a:xfrm flipH="1">
            <a:off x="14458952" y="1543052"/>
            <a:ext cx="4763" cy="1159670"/>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nettore 1 17">
            <a:extLst>
              <a:ext uri="{FF2B5EF4-FFF2-40B4-BE49-F238E27FC236}">
                <a16:creationId xmlns:a16="http://schemas.microsoft.com/office/drawing/2014/main" id="{DC32403A-EC92-2F19-534E-5919792A5BD5}"/>
              </a:ext>
            </a:extLst>
          </p:cNvPr>
          <p:cNvCxnSpPr/>
          <p:nvPr/>
        </p:nvCxnSpPr>
        <p:spPr>
          <a:xfrm>
            <a:off x="15725775" y="1526384"/>
            <a:ext cx="0" cy="3336131"/>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C938353F-7768-174D-B23F-7D5AD73B443F}"/>
              </a:ext>
            </a:extLst>
          </p:cNvPr>
          <p:cNvSpPr txBox="1">
            <a:spLocks noChangeArrowheads="1"/>
          </p:cNvSpPr>
          <p:nvPr/>
        </p:nvSpPr>
        <p:spPr bwMode="auto">
          <a:xfrm>
            <a:off x="11029952" y="1595438"/>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a:t>
            </a:r>
          </a:p>
        </p:txBody>
      </p:sp>
      <p:sp>
        <p:nvSpPr>
          <p:cNvPr id="28" name="CasellaDiTesto 27">
            <a:extLst>
              <a:ext uri="{FF2B5EF4-FFF2-40B4-BE49-F238E27FC236}">
                <a16:creationId xmlns:a16="http://schemas.microsoft.com/office/drawing/2014/main" id="{D40E114D-A072-0F40-7D54-A954FCF610C8}"/>
              </a:ext>
            </a:extLst>
          </p:cNvPr>
          <p:cNvSpPr txBox="1">
            <a:spLocks noChangeArrowheads="1"/>
          </p:cNvSpPr>
          <p:nvPr/>
        </p:nvSpPr>
        <p:spPr bwMode="auto">
          <a:xfrm>
            <a:off x="13654090" y="1609726"/>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a:t>
            </a:r>
          </a:p>
        </p:txBody>
      </p:sp>
      <p:sp>
        <p:nvSpPr>
          <p:cNvPr id="29" name="CasellaDiTesto 28">
            <a:extLst>
              <a:ext uri="{FF2B5EF4-FFF2-40B4-BE49-F238E27FC236}">
                <a16:creationId xmlns:a16="http://schemas.microsoft.com/office/drawing/2014/main" id="{F45C3265-620B-6FB2-BAFE-017455E5D5A7}"/>
              </a:ext>
            </a:extLst>
          </p:cNvPr>
          <p:cNvSpPr txBox="1">
            <a:spLocks noChangeArrowheads="1"/>
          </p:cNvSpPr>
          <p:nvPr/>
        </p:nvSpPr>
        <p:spPr bwMode="auto">
          <a:xfrm>
            <a:off x="15242382" y="1609725"/>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IV</a:t>
            </a:r>
          </a:p>
        </p:txBody>
      </p:sp>
      <p:sp>
        <p:nvSpPr>
          <p:cNvPr id="31" name="CasellaDiTesto 30">
            <a:extLst>
              <a:ext uri="{FF2B5EF4-FFF2-40B4-BE49-F238E27FC236}">
                <a16:creationId xmlns:a16="http://schemas.microsoft.com/office/drawing/2014/main" id="{3209668C-5AA7-3EC1-FFB3-0428CBD92172}"/>
              </a:ext>
            </a:extLst>
          </p:cNvPr>
          <p:cNvSpPr txBox="1">
            <a:spLocks noChangeArrowheads="1"/>
          </p:cNvSpPr>
          <p:nvPr/>
        </p:nvSpPr>
        <p:spPr bwMode="auto">
          <a:xfrm>
            <a:off x="15618620" y="1609726"/>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V</a:t>
            </a:r>
          </a:p>
        </p:txBody>
      </p:sp>
      <p:cxnSp>
        <p:nvCxnSpPr>
          <p:cNvPr id="33" name="Connettore 1 32">
            <a:extLst>
              <a:ext uri="{FF2B5EF4-FFF2-40B4-BE49-F238E27FC236}">
                <a16:creationId xmlns:a16="http://schemas.microsoft.com/office/drawing/2014/main" id="{7BEEC31A-BA09-A581-3D1E-E131A93FE6B1}"/>
              </a:ext>
            </a:extLst>
          </p:cNvPr>
          <p:cNvCxnSpPr/>
          <p:nvPr/>
        </p:nvCxnSpPr>
        <p:spPr>
          <a:xfrm>
            <a:off x="9963150" y="8770145"/>
            <a:ext cx="0" cy="54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ttore 1 33">
            <a:extLst>
              <a:ext uri="{FF2B5EF4-FFF2-40B4-BE49-F238E27FC236}">
                <a16:creationId xmlns:a16="http://schemas.microsoft.com/office/drawing/2014/main" id="{FF3CE917-EBD5-0CC8-3D13-C44310AFAD7F}"/>
              </a:ext>
            </a:extLst>
          </p:cNvPr>
          <p:cNvCxnSpPr/>
          <p:nvPr/>
        </p:nvCxnSpPr>
        <p:spPr>
          <a:xfrm>
            <a:off x="9963150" y="3043240"/>
            <a:ext cx="0" cy="6205538"/>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 name="Connettore 1 34">
            <a:extLst>
              <a:ext uri="{FF2B5EF4-FFF2-40B4-BE49-F238E27FC236}">
                <a16:creationId xmlns:a16="http://schemas.microsoft.com/office/drawing/2014/main" id="{6F6F04A5-58C7-801B-C633-C9060F19695D}"/>
              </a:ext>
            </a:extLst>
          </p:cNvPr>
          <p:cNvCxnSpPr/>
          <p:nvPr/>
        </p:nvCxnSpPr>
        <p:spPr>
          <a:xfrm>
            <a:off x="14918532" y="8765382"/>
            <a:ext cx="0" cy="54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ttore 1 36">
            <a:extLst>
              <a:ext uri="{FF2B5EF4-FFF2-40B4-BE49-F238E27FC236}">
                <a16:creationId xmlns:a16="http://schemas.microsoft.com/office/drawing/2014/main" id="{BEF2499D-9205-6504-61CD-6FEE4E80F9A3}"/>
              </a:ext>
            </a:extLst>
          </p:cNvPr>
          <p:cNvCxnSpPr/>
          <p:nvPr/>
        </p:nvCxnSpPr>
        <p:spPr>
          <a:xfrm>
            <a:off x="12670632" y="8770145"/>
            <a:ext cx="0" cy="54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ttore 1 37">
            <a:extLst>
              <a:ext uri="{FF2B5EF4-FFF2-40B4-BE49-F238E27FC236}">
                <a16:creationId xmlns:a16="http://schemas.microsoft.com/office/drawing/2014/main" id="{E4F1FF3D-BCAE-0257-114E-911A3C60475D}"/>
              </a:ext>
            </a:extLst>
          </p:cNvPr>
          <p:cNvCxnSpPr/>
          <p:nvPr/>
        </p:nvCxnSpPr>
        <p:spPr>
          <a:xfrm>
            <a:off x="12651582" y="4224338"/>
            <a:ext cx="0" cy="5114925"/>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Connettore 1 38">
            <a:extLst>
              <a:ext uri="{FF2B5EF4-FFF2-40B4-BE49-F238E27FC236}">
                <a16:creationId xmlns:a16="http://schemas.microsoft.com/office/drawing/2014/main" id="{86C1329C-BE69-8BA3-997F-6BFC5D5B26CB}"/>
              </a:ext>
            </a:extLst>
          </p:cNvPr>
          <p:cNvCxnSpPr/>
          <p:nvPr/>
        </p:nvCxnSpPr>
        <p:spPr>
          <a:xfrm>
            <a:off x="11680032" y="8770145"/>
            <a:ext cx="0" cy="5405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ttore 1 39">
            <a:extLst>
              <a:ext uri="{FF2B5EF4-FFF2-40B4-BE49-F238E27FC236}">
                <a16:creationId xmlns:a16="http://schemas.microsoft.com/office/drawing/2014/main" id="{73AE17AA-8E04-6CD0-6FD3-807238477F50}"/>
              </a:ext>
            </a:extLst>
          </p:cNvPr>
          <p:cNvCxnSpPr/>
          <p:nvPr/>
        </p:nvCxnSpPr>
        <p:spPr>
          <a:xfrm>
            <a:off x="11680032" y="3793334"/>
            <a:ext cx="0" cy="5517356"/>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asellaDiTesto 50">
            <a:extLst>
              <a:ext uri="{FF2B5EF4-FFF2-40B4-BE49-F238E27FC236}">
                <a16:creationId xmlns:a16="http://schemas.microsoft.com/office/drawing/2014/main" id="{AD3C6A03-9CE0-2D8C-187F-7F311E7BBF94}"/>
              </a:ext>
            </a:extLst>
          </p:cNvPr>
          <p:cNvSpPr txBox="1">
            <a:spLocks noChangeArrowheads="1"/>
          </p:cNvSpPr>
          <p:nvPr/>
        </p:nvSpPr>
        <p:spPr bwMode="auto">
          <a:xfrm>
            <a:off x="8763002" y="8693947"/>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a:t>
            </a:r>
          </a:p>
        </p:txBody>
      </p:sp>
      <p:sp>
        <p:nvSpPr>
          <p:cNvPr id="52" name="CasellaDiTesto 51">
            <a:extLst>
              <a:ext uri="{FF2B5EF4-FFF2-40B4-BE49-F238E27FC236}">
                <a16:creationId xmlns:a16="http://schemas.microsoft.com/office/drawing/2014/main" id="{CDD5CDD3-A3EF-2D8C-E580-C5A0227238F1}"/>
              </a:ext>
            </a:extLst>
          </p:cNvPr>
          <p:cNvSpPr txBox="1">
            <a:spLocks noChangeArrowheads="1"/>
          </p:cNvSpPr>
          <p:nvPr/>
        </p:nvSpPr>
        <p:spPr bwMode="auto">
          <a:xfrm>
            <a:off x="10598945" y="8693947"/>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a:t>
            </a:r>
          </a:p>
        </p:txBody>
      </p:sp>
      <p:sp>
        <p:nvSpPr>
          <p:cNvPr id="53" name="CasellaDiTesto 52">
            <a:extLst>
              <a:ext uri="{FF2B5EF4-FFF2-40B4-BE49-F238E27FC236}">
                <a16:creationId xmlns:a16="http://schemas.microsoft.com/office/drawing/2014/main" id="{BDA6CA97-BFF9-44F2-67AF-3848F7E2CB0F}"/>
              </a:ext>
            </a:extLst>
          </p:cNvPr>
          <p:cNvSpPr txBox="1">
            <a:spLocks noChangeArrowheads="1"/>
          </p:cNvSpPr>
          <p:nvPr/>
        </p:nvSpPr>
        <p:spPr bwMode="auto">
          <a:xfrm>
            <a:off x="13515977" y="8693946"/>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IV</a:t>
            </a:r>
          </a:p>
        </p:txBody>
      </p:sp>
      <p:sp>
        <p:nvSpPr>
          <p:cNvPr id="54" name="CasellaDiTesto 53">
            <a:extLst>
              <a:ext uri="{FF2B5EF4-FFF2-40B4-BE49-F238E27FC236}">
                <a16:creationId xmlns:a16="http://schemas.microsoft.com/office/drawing/2014/main" id="{7495BA22-2453-68E5-3595-13BB6E6B5C04}"/>
              </a:ext>
            </a:extLst>
          </p:cNvPr>
          <p:cNvSpPr txBox="1">
            <a:spLocks noChangeArrowheads="1"/>
          </p:cNvSpPr>
          <p:nvPr/>
        </p:nvSpPr>
        <p:spPr bwMode="auto">
          <a:xfrm>
            <a:off x="12003882" y="8693946"/>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III</a:t>
            </a:r>
          </a:p>
        </p:txBody>
      </p:sp>
      <p:sp>
        <p:nvSpPr>
          <p:cNvPr id="55" name="CasellaDiTesto 54">
            <a:extLst>
              <a:ext uri="{FF2B5EF4-FFF2-40B4-BE49-F238E27FC236}">
                <a16:creationId xmlns:a16="http://schemas.microsoft.com/office/drawing/2014/main" id="{56FABE3A-113F-1D76-B4F5-90FEBDEF78F3}"/>
              </a:ext>
            </a:extLst>
          </p:cNvPr>
          <p:cNvSpPr txBox="1">
            <a:spLocks noChangeArrowheads="1"/>
          </p:cNvSpPr>
          <p:nvPr/>
        </p:nvSpPr>
        <p:spPr bwMode="auto">
          <a:xfrm>
            <a:off x="15351920" y="8693947"/>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V</a:t>
            </a:r>
          </a:p>
        </p:txBody>
      </p:sp>
      <p:sp>
        <p:nvSpPr>
          <p:cNvPr id="25632" name="CasellaDiTesto 1">
            <a:extLst>
              <a:ext uri="{FF2B5EF4-FFF2-40B4-BE49-F238E27FC236}">
                <a16:creationId xmlns:a16="http://schemas.microsoft.com/office/drawing/2014/main" id="{75745E55-04F8-68C7-4363-6CD4D17CDD17}"/>
              </a:ext>
            </a:extLst>
          </p:cNvPr>
          <p:cNvSpPr txBox="1">
            <a:spLocks noChangeArrowheads="1"/>
          </p:cNvSpPr>
          <p:nvPr/>
        </p:nvSpPr>
        <p:spPr bwMode="auto">
          <a:xfrm>
            <a:off x="3112295" y="6438900"/>
            <a:ext cx="5457825" cy="1971675"/>
          </a:xfrm>
          <a:prstGeom prst="rect">
            <a:avLst/>
          </a:prstGeom>
          <a:solidFill>
            <a:srgbClr val="FFFFFF"/>
          </a:solidFill>
          <a:ln w="9525">
            <a:solidFill>
              <a:schemeClr val="tx1"/>
            </a:solidFill>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it-IT" sz="2400" b="1">
                <a:latin typeface="Times New Roman" panose="02020603050405020304" pitchFamily="18" charset="0"/>
                <a:cs typeface="Times New Roman" panose="02020603050405020304" pitchFamily="18" charset="0"/>
              </a:rPr>
              <a:t>I  Small acceleration</a:t>
            </a:r>
          </a:p>
          <a:p>
            <a:pPr eaLnBrk="1" hangingPunct="1"/>
            <a:r>
              <a:rPr lang="en-US" altLang="it-IT" sz="2400" b="1">
                <a:latin typeface="Times New Roman" panose="02020603050405020304" pitchFamily="18" charset="0"/>
                <a:cs typeface="Times New Roman" panose="02020603050405020304" pitchFamily="18" charset="0"/>
              </a:rPr>
              <a:t>II  Constant acceleration</a:t>
            </a:r>
          </a:p>
          <a:p>
            <a:pPr eaLnBrk="1" hangingPunct="1"/>
            <a:r>
              <a:rPr lang="en-US" altLang="it-IT" sz="2400" b="1">
                <a:latin typeface="Times New Roman" panose="02020603050405020304" pitchFamily="18" charset="0"/>
                <a:cs typeface="Times New Roman" panose="02020603050405020304" pitchFamily="18" charset="0"/>
              </a:rPr>
              <a:t>III Constant velocity</a:t>
            </a:r>
          </a:p>
          <a:p>
            <a:pPr eaLnBrk="1" hangingPunct="1"/>
            <a:r>
              <a:rPr lang="en-US" altLang="it-IT" sz="2400" b="1">
                <a:latin typeface="Times New Roman" panose="02020603050405020304" pitchFamily="18" charset="0"/>
                <a:cs typeface="Times New Roman" panose="02020603050405020304" pitchFamily="18" charset="0"/>
              </a:rPr>
              <a:t>IV Exponential acceleration</a:t>
            </a:r>
          </a:p>
          <a:p>
            <a:pPr eaLnBrk="1" hangingPunct="1"/>
            <a:r>
              <a:rPr lang="en-US" altLang="it-IT" sz="2400" b="1">
                <a:latin typeface="Times New Roman" panose="02020603050405020304" pitchFamily="18" charset="0"/>
                <a:cs typeface="Times New Roman" panose="02020603050405020304" pitchFamily="18" charset="0"/>
              </a:rPr>
              <a:t>V   Deceleration</a:t>
            </a:r>
          </a:p>
        </p:txBody>
      </p:sp>
      <p:sp>
        <p:nvSpPr>
          <p:cNvPr id="25633" name="CasellaDiTesto 45">
            <a:extLst>
              <a:ext uri="{FF2B5EF4-FFF2-40B4-BE49-F238E27FC236}">
                <a16:creationId xmlns:a16="http://schemas.microsoft.com/office/drawing/2014/main" id="{0D4F55BA-3BB0-B992-9ADE-BE10FC1B45E2}"/>
              </a:ext>
            </a:extLst>
          </p:cNvPr>
          <p:cNvSpPr txBox="1">
            <a:spLocks noChangeArrowheads="1"/>
          </p:cNvSpPr>
          <p:nvPr/>
        </p:nvSpPr>
        <p:spPr bwMode="auto">
          <a:xfrm>
            <a:off x="4891088" y="3457577"/>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err="1">
                <a:latin typeface="Times New Roman" panose="02020603050405020304" pitchFamily="18" charset="0"/>
                <a:cs typeface="Times New Roman" panose="02020603050405020304" pitchFamily="18" charset="0"/>
              </a:rPr>
              <a:t>Frana</a:t>
            </a:r>
            <a:r>
              <a:rPr lang="en-GB" altLang="it-IT" sz="2100" b="1">
                <a:latin typeface="Times New Roman" panose="02020603050405020304" pitchFamily="18" charset="0"/>
                <a:cs typeface="Times New Roman" panose="02020603050405020304" pitchFamily="18" charset="0"/>
              </a:rPr>
              <a:t> 1</a:t>
            </a:r>
          </a:p>
        </p:txBody>
      </p:sp>
      <p:sp>
        <p:nvSpPr>
          <p:cNvPr id="25634" name="CasellaDiTesto 59">
            <a:extLst>
              <a:ext uri="{FF2B5EF4-FFF2-40B4-BE49-F238E27FC236}">
                <a16:creationId xmlns:a16="http://schemas.microsoft.com/office/drawing/2014/main" id="{FD4C78E5-5805-4B43-6C93-68429ABFC24C}"/>
              </a:ext>
            </a:extLst>
          </p:cNvPr>
          <p:cNvSpPr txBox="1">
            <a:spLocks noChangeArrowheads="1"/>
          </p:cNvSpPr>
          <p:nvPr/>
        </p:nvSpPr>
        <p:spPr bwMode="auto">
          <a:xfrm>
            <a:off x="4891088" y="3793334"/>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7</a:t>
            </a:r>
          </a:p>
        </p:txBody>
      </p:sp>
      <p:sp>
        <p:nvSpPr>
          <p:cNvPr id="25635" name="CasellaDiTesto 60">
            <a:extLst>
              <a:ext uri="{FF2B5EF4-FFF2-40B4-BE49-F238E27FC236}">
                <a16:creationId xmlns:a16="http://schemas.microsoft.com/office/drawing/2014/main" id="{650C9B3C-77A9-B334-1BB6-FF8307018179}"/>
              </a:ext>
            </a:extLst>
          </p:cNvPr>
          <p:cNvSpPr txBox="1">
            <a:spLocks noChangeArrowheads="1"/>
          </p:cNvSpPr>
          <p:nvPr/>
        </p:nvSpPr>
        <p:spPr bwMode="auto">
          <a:xfrm>
            <a:off x="4891088" y="4138614"/>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9</a:t>
            </a:r>
          </a:p>
        </p:txBody>
      </p:sp>
      <p:sp>
        <p:nvSpPr>
          <p:cNvPr id="25636" name="CasellaDiTesto 61">
            <a:extLst>
              <a:ext uri="{FF2B5EF4-FFF2-40B4-BE49-F238E27FC236}">
                <a16:creationId xmlns:a16="http://schemas.microsoft.com/office/drawing/2014/main" id="{DD822D3D-C4E9-D040-F3FB-A86B8A7C48C4}"/>
              </a:ext>
            </a:extLst>
          </p:cNvPr>
          <p:cNvSpPr txBox="1">
            <a:spLocks noChangeArrowheads="1"/>
          </p:cNvSpPr>
          <p:nvPr/>
        </p:nvSpPr>
        <p:spPr bwMode="auto">
          <a:xfrm>
            <a:off x="4891088" y="4431509"/>
            <a:ext cx="122501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10</a:t>
            </a:r>
          </a:p>
        </p:txBody>
      </p:sp>
      <p:sp>
        <p:nvSpPr>
          <p:cNvPr id="25637" name="CasellaDiTesto 62">
            <a:extLst>
              <a:ext uri="{FF2B5EF4-FFF2-40B4-BE49-F238E27FC236}">
                <a16:creationId xmlns:a16="http://schemas.microsoft.com/office/drawing/2014/main" id="{C7CE7894-13A0-6F86-1C1C-23424A51A452}"/>
              </a:ext>
            </a:extLst>
          </p:cNvPr>
          <p:cNvSpPr txBox="1">
            <a:spLocks noChangeArrowheads="1"/>
          </p:cNvSpPr>
          <p:nvPr/>
        </p:nvSpPr>
        <p:spPr bwMode="auto">
          <a:xfrm>
            <a:off x="4891088" y="4752977"/>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3</a:t>
            </a:r>
          </a:p>
        </p:txBody>
      </p:sp>
      <p:sp>
        <p:nvSpPr>
          <p:cNvPr id="25638" name="CasellaDiTesto 63">
            <a:extLst>
              <a:ext uri="{FF2B5EF4-FFF2-40B4-BE49-F238E27FC236}">
                <a16:creationId xmlns:a16="http://schemas.microsoft.com/office/drawing/2014/main" id="{6F2BF0D0-2C7D-C24C-DB8A-888A4874324A}"/>
              </a:ext>
            </a:extLst>
          </p:cNvPr>
          <p:cNvSpPr txBox="1">
            <a:spLocks noChangeArrowheads="1"/>
          </p:cNvSpPr>
          <p:nvPr/>
        </p:nvSpPr>
        <p:spPr bwMode="auto">
          <a:xfrm>
            <a:off x="4898233" y="5064921"/>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4</a:t>
            </a:r>
          </a:p>
        </p:txBody>
      </p:sp>
      <p:sp>
        <p:nvSpPr>
          <p:cNvPr id="25639" name="CasellaDiTesto 64">
            <a:extLst>
              <a:ext uri="{FF2B5EF4-FFF2-40B4-BE49-F238E27FC236}">
                <a16:creationId xmlns:a16="http://schemas.microsoft.com/office/drawing/2014/main" id="{19327E82-C813-5EDC-BF4B-44F0575404A1}"/>
              </a:ext>
            </a:extLst>
          </p:cNvPr>
          <p:cNvSpPr txBox="1">
            <a:spLocks noChangeArrowheads="1"/>
          </p:cNvSpPr>
          <p:nvPr/>
        </p:nvSpPr>
        <p:spPr bwMode="auto">
          <a:xfrm>
            <a:off x="4891088" y="5400677"/>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5</a:t>
            </a:r>
          </a:p>
        </p:txBody>
      </p:sp>
      <p:sp>
        <p:nvSpPr>
          <p:cNvPr id="25640" name="CasellaDiTesto 65">
            <a:extLst>
              <a:ext uri="{FF2B5EF4-FFF2-40B4-BE49-F238E27FC236}">
                <a16:creationId xmlns:a16="http://schemas.microsoft.com/office/drawing/2014/main" id="{C1128A27-0EBC-A50D-CB10-66E2E76D5BAE}"/>
              </a:ext>
            </a:extLst>
          </p:cNvPr>
          <p:cNvSpPr txBox="1">
            <a:spLocks noChangeArrowheads="1"/>
          </p:cNvSpPr>
          <p:nvPr/>
        </p:nvSpPr>
        <p:spPr bwMode="auto">
          <a:xfrm>
            <a:off x="4891088" y="5710239"/>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8</a:t>
            </a:r>
          </a:p>
        </p:txBody>
      </p:sp>
      <p:sp>
        <p:nvSpPr>
          <p:cNvPr id="25641" name="CasellaDiTesto 66">
            <a:extLst>
              <a:ext uri="{FF2B5EF4-FFF2-40B4-BE49-F238E27FC236}">
                <a16:creationId xmlns:a16="http://schemas.microsoft.com/office/drawing/2014/main" id="{AF19FD68-E7D5-F44C-D2A0-82B689421ECB}"/>
              </a:ext>
            </a:extLst>
          </p:cNvPr>
          <p:cNvSpPr txBox="1">
            <a:spLocks noChangeArrowheads="1"/>
          </p:cNvSpPr>
          <p:nvPr/>
        </p:nvSpPr>
        <p:spPr bwMode="auto">
          <a:xfrm>
            <a:off x="4891088" y="2812259"/>
            <a:ext cx="409759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landslide with spritz-</a:t>
            </a:r>
            <a:r>
              <a:rPr lang="en-GB" altLang="it-IT" sz="2100" b="1" err="1">
                <a:latin typeface="Times New Roman" panose="02020603050405020304" pitchFamily="18" charset="0"/>
                <a:cs typeface="Times New Roman" panose="02020603050405020304" pitchFamily="18" charset="0"/>
              </a:rPr>
              <a:t>beton</a:t>
            </a:r>
            <a:endParaRPr lang="en-GB" altLang="it-IT" sz="2100" b="1">
              <a:latin typeface="Times New Roman" panose="02020603050405020304" pitchFamily="18" charset="0"/>
              <a:cs typeface="Times New Roman" panose="02020603050405020304" pitchFamily="18" charset="0"/>
            </a:endParaRPr>
          </a:p>
        </p:txBody>
      </p:sp>
      <p:sp>
        <p:nvSpPr>
          <p:cNvPr id="25642" name="CasellaDiTesto 67">
            <a:extLst>
              <a:ext uri="{FF2B5EF4-FFF2-40B4-BE49-F238E27FC236}">
                <a16:creationId xmlns:a16="http://schemas.microsoft.com/office/drawing/2014/main" id="{25DA6CF2-5637-D5C9-B7AA-D9ACAD9693AD}"/>
              </a:ext>
            </a:extLst>
          </p:cNvPr>
          <p:cNvSpPr txBox="1">
            <a:spLocks noChangeArrowheads="1"/>
          </p:cNvSpPr>
          <p:nvPr/>
        </p:nvSpPr>
        <p:spPr bwMode="auto">
          <a:xfrm>
            <a:off x="4891089" y="3136109"/>
            <a:ext cx="447109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landslide without spritz-</a:t>
            </a:r>
            <a:r>
              <a:rPr lang="en-GB" altLang="it-IT" sz="2100" b="1" err="1">
                <a:latin typeface="Times New Roman" panose="02020603050405020304" pitchFamily="18" charset="0"/>
                <a:cs typeface="Times New Roman" panose="02020603050405020304" pitchFamily="18" charset="0"/>
              </a:rPr>
              <a:t>beton</a:t>
            </a:r>
            <a:endParaRPr lang="en-GB" altLang="it-IT" sz="2100" b="1">
              <a:latin typeface="Times New Roman" panose="02020603050405020304" pitchFamily="18" charset="0"/>
              <a:cs typeface="Times New Roman" panose="02020603050405020304" pitchFamily="18" charset="0"/>
            </a:endParaRPr>
          </a:p>
        </p:txBody>
      </p:sp>
      <p:sp>
        <p:nvSpPr>
          <p:cNvPr id="57" name="Parentesi graffa aperta 56">
            <a:extLst>
              <a:ext uri="{FF2B5EF4-FFF2-40B4-BE49-F238E27FC236}">
                <a16:creationId xmlns:a16="http://schemas.microsoft.com/office/drawing/2014/main" id="{EA01C747-BAF1-9375-1B9B-4BA00A37A76D}"/>
              </a:ext>
            </a:extLst>
          </p:cNvPr>
          <p:cNvSpPr/>
          <p:nvPr/>
        </p:nvSpPr>
        <p:spPr>
          <a:xfrm>
            <a:off x="3633788" y="3645697"/>
            <a:ext cx="285750" cy="1154906"/>
          </a:xfrm>
          <a:prstGeom prst="lef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25644" name="CasellaDiTesto 58">
            <a:extLst>
              <a:ext uri="{FF2B5EF4-FFF2-40B4-BE49-F238E27FC236}">
                <a16:creationId xmlns:a16="http://schemas.microsoft.com/office/drawing/2014/main" id="{39242B54-997E-E446-13AE-A1C655F2DDD0}"/>
              </a:ext>
            </a:extLst>
          </p:cNvPr>
          <p:cNvSpPr txBox="1">
            <a:spLocks noChangeArrowheads="1"/>
          </p:cNvSpPr>
          <p:nvPr/>
        </p:nvSpPr>
        <p:spPr bwMode="auto">
          <a:xfrm rot="-5400000">
            <a:off x="2644087" y="3913081"/>
            <a:ext cx="1505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Without </a:t>
            </a:r>
          </a:p>
          <a:p>
            <a:pPr algn="ctr" eaLnBrk="1" hangingPunct="1"/>
            <a:r>
              <a:rPr lang="en-GB" altLang="it-IT" sz="1800" b="1">
                <a:latin typeface="Arial" panose="020B0604020202020204" pitchFamily="34" charset="0"/>
              </a:rPr>
              <a:t>spritz-</a:t>
            </a:r>
            <a:r>
              <a:rPr lang="en-GB" altLang="it-IT" sz="1800" b="1" err="1">
                <a:latin typeface="Arial" panose="020B0604020202020204" pitchFamily="34" charset="0"/>
              </a:rPr>
              <a:t>beton</a:t>
            </a:r>
            <a:endParaRPr lang="en-GB" altLang="it-IT" sz="1800" b="1">
              <a:latin typeface="Arial" panose="020B0604020202020204" pitchFamily="34" charset="0"/>
            </a:endParaRPr>
          </a:p>
        </p:txBody>
      </p:sp>
      <p:sp>
        <p:nvSpPr>
          <p:cNvPr id="71" name="Parentesi graffa aperta 70">
            <a:extLst>
              <a:ext uri="{FF2B5EF4-FFF2-40B4-BE49-F238E27FC236}">
                <a16:creationId xmlns:a16="http://schemas.microsoft.com/office/drawing/2014/main" id="{CEE8ADD3-83DF-5E55-0AAD-FCED5F4AA650}"/>
              </a:ext>
            </a:extLst>
          </p:cNvPr>
          <p:cNvSpPr/>
          <p:nvPr/>
        </p:nvSpPr>
        <p:spPr>
          <a:xfrm>
            <a:off x="3633788" y="4955384"/>
            <a:ext cx="285750" cy="115728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25646" name="CasellaDiTesto 71">
            <a:extLst>
              <a:ext uri="{FF2B5EF4-FFF2-40B4-BE49-F238E27FC236}">
                <a16:creationId xmlns:a16="http://schemas.microsoft.com/office/drawing/2014/main" id="{CE798946-95DE-15B4-696F-B989D077BB55}"/>
              </a:ext>
            </a:extLst>
          </p:cNvPr>
          <p:cNvSpPr txBox="1">
            <a:spLocks noChangeArrowheads="1"/>
          </p:cNvSpPr>
          <p:nvPr/>
        </p:nvSpPr>
        <p:spPr bwMode="auto">
          <a:xfrm rot="-5400000">
            <a:off x="2644087" y="5225149"/>
            <a:ext cx="1505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With </a:t>
            </a:r>
          </a:p>
          <a:p>
            <a:pPr algn="ctr" eaLnBrk="1" hangingPunct="1"/>
            <a:r>
              <a:rPr lang="en-GB" altLang="it-IT" sz="1800" b="1">
                <a:latin typeface="Arial" panose="020B0604020202020204" pitchFamily="34" charset="0"/>
              </a:rPr>
              <a:t>spritz-</a:t>
            </a:r>
            <a:r>
              <a:rPr lang="en-GB" altLang="it-IT" sz="1800" b="1" err="1">
                <a:latin typeface="Arial" panose="020B0604020202020204" pitchFamily="34" charset="0"/>
              </a:rPr>
              <a:t>beton</a:t>
            </a:r>
            <a:endParaRPr lang="en-GB" altLang="it-IT" sz="1800" b="1">
              <a:latin typeface="Arial" panose="020B0604020202020204" pitchFamily="34" charset="0"/>
            </a:endParaRPr>
          </a:p>
        </p:txBody>
      </p:sp>
    </p:spTree>
    <p:extLst>
      <p:ext uri="{BB962C8B-B14F-4D97-AF65-F5344CB8AC3E}">
        <p14:creationId xmlns:p14="http://schemas.microsoft.com/office/powerpoint/2010/main" val="1491355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2000"/>
                                        <p:tgtEl>
                                          <p:spTgt spid="1027"/>
                                        </p:tgtEl>
                                      </p:cBhvr>
                                    </p:animEffect>
                                  </p:childTnLst>
                                </p:cTn>
                              </p:par>
                            </p:childTnLst>
                          </p:cTn>
                        </p:par>
                        <p:par>
                          <p:cTn id="8" fill="hold" nodeType="afterGroup">
                            <p:stCondLst>
                              <p:cond delay="2000"/>
                            </p:stCondLst>
                            <p:childTnLst>
                              <p:par>
                                <p:cTn id="9" presetID="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0-#ppt_h/2"/>
                                          </p:val>
                                        </p:tav>
                                        <p:tav tm="100000">
                                          <p:val>
                                            <p:strVal val="#ppt_y"/>
                                          </p:val>
                                        </p:tav>
                                      </p:tavLst>
                                    </p:anim>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1028"/>
                                        </p:tgtEl>
                                        <p:attrNameLst>
                                          <p:attrName>style.visibility</p:attrName>
                                        </p:attrNameLst>
                                      </p:cBhvr>
                                      <p:to>
                                        <p:strVal val="visible"/>
                                      </p:to>
                                    </p:set>
                                    <p:animEffect transition="in" filter="wipe(left)">
                                      <p:cBhvr>
                                        <p:cTn id="59" dur="2000"/>
                                        <p:tgtEl>
                                          <p:spTgt spid="102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29"/>
                                        </p:tgtEl>
                                        <p:attrNameLst>
                                          <p:attrName>style.visibility</p:attrName>
                                        </p:attrNameLst>
                                      </p:cBhvr>
                                      <p:to>
                                        <p:strVal val="visible"/>
                                      </p:to>
                                    </p:set>
                                    <p:animEffect transition="in" filter="wipe(left)">
                                      <p:cBhvr>
                                        <p:cTn id="64" dur="2000"/>
                                        <p:tgtEl>
                                          <p:spTgt spid="1029"/>
                                        </p:tgtEl>
                                      </p:cBhvr>
                                    </p:animEffect>
                                  </p:childTnLst>
                                </p:cTn>
                              </p:par>
                            </p:childTnLst>
                          </p:cTn>
                        </p:par>
                        <p:par>
                          <p:cTn id="65" fill="hold" nodeType="afterGroup">
                            <p:stCondLst>
                              <p:cond delay="2000"/>
                            </p:stCondLst>
                            <p:childTnLst>
                              <p:par>
                                <p:cTn id="66" presetID="2" presetClass="entr" presetSubtype="4" fill="hold" nodeType="after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fill="hold"/>
                                        <p:tgtEl>
                                          <p:spTgt spid="33"/>
                                        </p:tgtEl>
                                        <p:attrNameLst>
                                          <p:attrName>ppt_x</p:attrName>
                                        </p:attrNameLst>
                                      </p:cBhvr>
                                      <p:tavLst>
                                        <p:tav tm="0">
                                          <p:val>
                                            <p:strVal val="#ppt_x"/>
                                          </p:val>
                                        </p:tav>
                                        <p:tav tm="100000">
                                          <p:val>
                                            <p:strVal val="#ppt_x"/>
                                          </p:val>
                                        </p:tav>
                                      </p:tavLst>
                                    </p:anim>
                                    <p:anim calcmode="lin" valueType="num">
                                      <p:cBhvr additive="base">
                                        <p:cTn id="69" dur="500" fill="hold"/>
                                        <p:tgtEl>
                                          <p:spTgt spid="33"/>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additive="base">
                                        <p:cTn id="72" dur="500" fill="hold"/>
                                        <p:tgtEl>
                                          <p:spTgt spid="37"/>
                                        </p:tgtEl>
                                        <p:attrNameLst>
                                          <p:attrName>ppt_x</p:attrName>
                                        </p:attrNameLst>
                                      </p:cBhvr>
                                      <p:tavLst>
                                        <p:tav tm="0">
                                          <p:val>
                                            <p:strVal val="#ppt_x"/>
                                          </p:val>
                                        </p:tav>
                                        <p:tav tm="100000">
                                          <p:val>
                                            <p:strVal val="#ppt_x"/>
                                          </p:val>
                                        </p:tav>
                                      </p:tavLst>
                                    </p:anim>
                                    <p:anim calcmode="lin" valueType="num">
                                      <p:cBhvr additive="base">
                                        <p:cTn id="73" dur="500" fill="hold"/>
                                        <p:tgtEl>
                                          <p:spTgt spid="37"/>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fill="hold"/>
                                        <p:tgtEl>
                                          <p:spTgt spid="39"/>
                                        </p:tgtEl>
                                        <p:attrNameLst>
                                          <p:attrName>ppt_x</p:attrName>
                                        </p:attrNameLst>
                                      </p:cBhvr>
                                      <p:tavLst>
                                        <p:tav tm="0">
                                          <p:val>
                                            <p:strVal val="#ppt_x"/>
                                          </p:val>
                                        </p:tav>
                                        <p:tav tm="100000">
                                          <p:val>
                                            <p:strVal val="#ppt_x"/>
                                          </p:val>
                                        </p:tav>
                                      </p:tavLst>
                                    </p:anim>
                                    <p:anim calcmode="lin" valueType="num">
                                      <p:cBhvr additive="base">
                                        <p:cTn id="77" dur="500" fill="hold"/>
                                        <p:tgtEl>
                                          <p:spTgt spid="39"/>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ppt_x"/>
                                          </p:val>
                                        </p:tav>
                                        <p:tav tm="100000">
                                          <p:val>
                                            <p:strVal val="#ppt_x"/>
                                          </p:val>
                                        </p:tav>
                                      </p:tavLst>
                                    </p:anim>
                                    <p:anim calcmode="lin" valueType="num">
                                      <p:cBhvr additive="base">
                                        <p:cTn id="81" dur="500" fill="hold"/>
                                        <p:tgtEl>
                                          <p:spTgt spid="51"/>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 calcmode="lin" valueType="num">
                                      <p:cBhvr additive="base">
                                        <p:cTn id="84" dur="500" fill="hold"/>
                                        <p:tgtEl>
                                          <p:spTgt spid="52"/>
                                        </p:tgtEl>
                                        <p:attrNameLst>
                                          <p:attrName>ppt_x</p:attrName>
                                        </p:attrNameLst>
                                      </p:cBhvr>
                                      <p:tavLst>
                                        <p:tav tm="0">
                                          <p:val>
                                            <p:strVal val="#ppt_x"/>
                                          </p:val>
                                        </p:tav>
                                        <p:tav tm="100000">
                                          <p:val>
                                            <p:strVal val="#ppt_x"/>
                                          </p:val>
                                        </p:tav>
                                      </p:tavLst>
                                    </p:anim>
                                    <p:anim calcmode="lin" valueType="num">
                                      <p:cBhvr additive="base">
                                        <p:cTn id="85" dur="500" fill="hold"/>
                                        <p:tgtEl>
                                          <p:spTgt spid="52"/>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53"/>
                                        </p:tgtEl>
                                        <p:attrNameLst>
                                          <p:attrName>style.visibility</p:attrName>
                                        </p:attrNameLst>
                                      </p:cBhvr>
                                      <p:to>
                                        <p:strVal val="visible"/>
                                      </p:to>
                                    </p:set>
                                    <p:anim calcmode="lin" valueType="num">
                                      <p:cBhvr additive="base">
                                        <p:cTn id="88" dur="500" fill="hold"/>
                                        <p:tgtEl>
                                          <p:spTgt spid="53"/>
                                        </p:tgtEl>
                                        <p:attrNameLst>
                                          <p:attrName>ppt_x</p:attrName>
                                        </p:attrNameLst>
                                      </p:cBhvr>
                                      <p:tavLst>
                                        <p:tav tm="0">
                                          <p:val>
                                            <p:strVal val="#ppt_x"/>
                                          </p:val>
                                        </p:tav>
                                        <p:tav tm="100000">
                                          <p:val>
                                            <p:strVal val="#ppt_x"/>
                                          </p:val>
                                        </p:tav>
                                      </p:tavLst>
                                    </p:anim>
                                    <p:anim calcmode="lin" valueType="num">
                                      <p:cBhvr additive="base">
                                        <p:cTn id="89" dur="500" fill="hold"/>
                                        <p:tgtEl>
                                          <p:spTgt spid="53"/>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54"/>
                                        </p:tgtEl>
                                        <p:attrNameLst>
                                          <p:attrName>style.visibility</p:attrName>
                                        </p:attrNameLst>
                                      </p:cBhvr>
                                      <p:to>
                                        <p:strVal val="visible"/>
                                      </p:to>
                                    </p:set>
                                    <p:anim calcmode="lin" valueType="num">
                                      <p:cBhvr additive="base">
                                        <p:cTn id="92" dur="500" fill="hold"/>
                                        <p:tgtEl>
                                          <p:spTgt spid="54"/>
                                        </p:tgtEl>
                                        <p:attrNameLst>
                                          <p:attrName>ppt_x</p:attrName>
                                        </p:attrNameLst>
                                      </p:cBhvr>
                                      <p:tavLst>
                                        <p:tav tm="0">
                                          <p:val>
                                            <p:strVal val="#ppt_x"/>
                                          </p:val>
                                        </p:tav>
                                        <p:tav tm="100000">
                                          <p:val>
                                            <p:strVal val="#ppt_x"/>
                                          </p:val>
                                        </p:tav>
                                      </p:tavLst>
                                    </p:anim>
                                    <p:anim calcmode="lin" valueType="num">
                                      <p:cBhvr additive="base">
                                        <p:cTn id="93" dur="500" fill="hold"/>
                                        <p:tgtEl>
                                          <p:spTgt spid="54"/>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additive="base">
                                        <p:cTn id="96" dur="500" fill="hold"/>
                                        <p:tgtEl>
                                          <p:spTgt spid="55"/>
                                        </p:tgtEl>
                                        <p:attrNameLst>
                                          <p:attrName>ppt_x</p:attrName>
                                        </p:attrNameLst>
                                      </p:cBhvr>
                                      <p:tavLst>
                                        <p:tav tm="0">
                                          <p:val>
                                            <p:strVal val="#ppt_x"/>
                                          </p:val>
                                        </p:tav>
                                        <p:tav tm="100000">
                                          <p:val>
                                            <p:strVal val="#ppt_x"/>
                                          </p:val>
                                        </p:tav>
                                      </p:tavLst>
                                    </p:anim>
                                    <p:anim calcmode="lin" valueType="num">
                                      <p:cBhvr additive="base">
                                        <p:cTn id="97" dur="500" fill="hold"/>
                                        <p:tgtEl>
                                          <p:spTgt spid="55"/>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additive="base">
                                        <p:cTn id="100" dur="500" fill="hold"/>
                                        <p:tgtEl>
                                          <p:spTgt spid="34"/>
                                        </p:tgtEl>
                                        <p:attrNameLst>
                                          <p:attrName>ppt_x</p:attrName>
                                        </p:attrNameLst>
                                      </p:cBhvr>
                                      <p:tavLst>
                                        <p:tav tm="0">
                                          <p:val>
                                            <p:strVal val="#ppt_x"/>
                                          </p:val>
                                        </p:tav>
                                        <p:tav tm="100000">
                                          <p:val>
                                            <p:strVal val="#ppt_x"/>
                                          </p:val>
                                        </p:tav>
                                      </p:tavLst>
                                    </p:anim>
                                    <p:anim calcmode="lin" valueType="num">
                                      <p:cBhvr additive="base">
                                        <p:cTn id="101" dur="500" fill="hold"/>
                                        <p:tgtEl>
                                          <p:spTgt spid="34"/>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ppt_x"/>
                                          </p:val>
                                        </p:tav>
                                        <p:tav tm="100000">
                                          <p:val>
                                            <p:strVal val="#ppt_x"/>
                                          </p:val>
                                        </p:tav>
                                      </p:tavLst>
                                    </p:anim>
                                    <p:anim calcmode="lin" valueType="num">
                                      <p:cBhvr additive="base">
                                        <p:cTn id="105" dur="500" fill="hold"/>
                                        <p:tgtEl>
                                          <p:spTgt spid="40"/>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additive="base">
                                        <p:cTn id="112" dur="500" fill="hold"/>
                                        <p:tgtEl>
                                          <p:spTgt spid="35"/>
                                        </p:tgtEl>
                                        <p:attrNameLst>
                                          <p:attrName>ppt_x</p:attrName>
                                        </p:attrNameLst>
                                      </p:cBhvr>
                                      <p:tavLst>
                                        <p:tav tm="0">
                                          <p:val>
                                            <p:strVal val="#ppt_x"/>
                                          </p:val>
                                        </p:tav>
                                        <p:tav tm="100000">
                                          <p:val>
                                            <p:strVal val="#ppt_x"/>
                                          </p:val>
                                        </p:tav>
                                      </p:tavLst>
                                    </p:anim>
                                    <p:anim calcmode="lin" valueType="num">
                                      <p:cBhvr additive="base">
                                        <p:cTn id="1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4" grpId="0"/>
      <p:bldP spid="28" grpId="0"/>
      <p:bldP spid="29" grpId="0"/>
      <p:bldP spid="31" grpId="0"/>
      <p:bldP spid="51" grpId="0"/>
      <p:bldP spid="52" grpId="0"/>
      <p:bldP spid="53" grpId="0"/>
      <p:bldP spid="54" grpId="0"/>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egnaposto data 3">
            <a:extLst>
              <a:ext uri="{FF2B5EF4-FFF2-40B4-BE49-F238E27FC236}">
                <a16:creationId xmlns:a16="http://schemas.microsoft.com/office/drawing/2014/main" id="{FE4F8151-CB60-B98E-FF46-CDB8F0048936}"/>
              </a:ext>
            </a:extLst>
          </p:cNvPr>
          <p:cNvSpPr>
            <a:spLocks noGrp="1"/>
          </p:cNvSpPr>
          <p:nvPr>
            <p:ph type="dt" sz="half" idx="10"/>
          </p:nvPr>
        </p:nvSpPr>
        <p:spPr/>
        <p:txBody>
          <a:bodyPr/>
          <a:lstStyle/>
          <a:p>
            <a:pPr>
              <a:defRPr/>
            </a:pPr>
            <a:fld id="{185D404B-856F-4F59-81BD-182D650C714C}" type="datetime1">
              <a:rPr lang="it-IT"/>
              <a:pPr>
                <a:defRPr/>
              </a:pPr>
              <a:t>14/03/2024</a:t>
            </a:fld>
            <a:endParaRPr lang="it-IT"/>
          </a:p>
        </p:txBody>
      </p:sp>
      <p:sp>
        <p:nvSpPr>
          <p:cNvPr id="23" name="Segnaposto numero diapositiva 5">
            <a:extLst>
              <a:ext uri="{FF2B5EF4-FFF2-40B4-BE49-F238E27FC236}">
                <a16:creationId xmlns:a16="http://schemas.microsoft.com/office/drawing/2014/main" id="{470867C0-B76D-2EB1-2A45-55F4C224B286}"/>
              </a:ext>
            </a:extLst>
          </p:cNvPr>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1114425" indent="-428625" eaLnBrk="0" hangingPunct="0">
              <a:defRPr>
                <a:solidFill>
                  <a:schemeClr val="tx1"/>
                </a:solidFill>
                <a:latin typeface="Calibri" panose="020F0502020204030204" pitchFamily="34" charset="0"/>
                <a:cs typeface="Arial" panose="020B0604020202020204" pitchFamily="34" charset="0"/>
              </a:defRPr>
            </a:lvl2pPr>
            <a:lvl3pPr marL="1714500" indent="-342900" eaLnBrk="0" hangingPunct="0">
              <a:defRPr>
                <a:solidFill>
                  <a:schemeClr val="tx1"/>
                </a:solidFill>
                <a:latin typeface="Calibri" panose="020F0502020204030204" pitchFamily="34" charset="0"/>
                <a:cs typeface="Arial" panose="020B0604020202020204" pitchFamily="34" charset="0"/>
              </a:defRPr>
            </a:lvl3pPr>
            <a:lvl4pPr marL="2400300" indent="-342900" eaLnBrk="0" hangingPunct="0">
              <a:defRPr>
                <a:solidFill>
                  <a:schemeClr val="tx1"/>
                </a:solidFill>
                <a:latin typeface="Calibri" panose="020F0502020204030204" pitchFamily="34" charset="0"/>
                <a:cs typeface="Arial" panose="020B0604020202020204" pitchFamily="34" charset="0"/>
              </a:defRPr>
            </a:lvl4pPr>
            <a:lvl5pPr marL="3086100" indent="-342900" eaLnBrk="0" hangingPunct="0">
              <a:defRPr>
                <a:solidFill>
                  <a:schemeClr val="tx1"/>
                </a:solidFill>
                <a:latin typeface="Calibri" panose="020F0502020204030204" pitchFamily="34" charset="0"/>
                <a:cs typeface="Arial" panose="020B0604020202020204" pitchFamily="34" charset="0"/>
              </a:defRPr>
            </a:lvl5pPr>
            <a:lvl6pPr marL="37719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44577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51435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58293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it-IT" altLang="it-IT">
                <a:solidFill>
                  <a:srgbClr val="FFFFFF"/>
                </a:solidFill>
                <a:latin typeface="Arial" panose="020B0604020202020204" pitchFamily="34" charset="0"/>
              </a:rPr>
              <a:t>Pagina </a:t>
            </a:r>
            <a:fld id="{95C3A1D7-E83D-46F8-B0B6-3EBE4D4F5A47}" type="slidenum">
              <a:rPr lang="it-IT" altLang="it-IT">
                <a:solidFill>
                  <a:srgbClr val="FFFFFF"/>
                </a:solidFill>
                <a:latin typeface="Arial" panose="020B0604020202020204" pitchFamily="34" charset="0"/>
              </a:rPr>
              <a:pPr/>
              <a:t>31</a:t>
            </a:fld>
            <a:endParaRPr lang="it-IT" altLang="it-IT">
              <a:solidFill>
                <a:srgbClr val="FFFFFF"/>
              </a:solidFill>
              <a:latin typeface="Arial" panose="020B0604020202020204" pitchFamily="34" charset="0"/>
            </a:endParaRPr>
          </a:p>
        </p:txBody>
      </p:sp>
      <p:sp>
        <p:nvSpPr>
          <p:cNvPr id="28676" name="Segnaposto data 3">
            <a:extLst>
              <a:ext uri="{FF2B5EF4-FFF2-40B4-BE49-F238E27FC236}">
                <a16:creationId xmlns:a16="http://schemas.microsoft.com/office/drawing/2014/main" id="{B8E59FA6-9339-6E72-A547-2364F706072B}"/>
              </a:ext>
            </a:extLst>
          </p:cNvPr>
          <p:cNvSpPr txBox="1">
            <a:spLocks noGrp="1"/>
          </p:cNvSpPr>
          <p:nvPr/>
        </p:nvSpPr>
        <p:spPr bwMode="auto">
          <a:xfrm>
            <a:off x="8801102" y="10477500"/>
            <a:ext cx="185499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fld id="{E0625D50-0F2B-460B-BF6E-B144FEA29396}" type="datetime1">
              <a:rPr lang="it-IT" altLang="it-IT" sz="1650">
                <a:solidFill>
                  <a:srgbClr val="FFFFFF"/>
                </a:solidFill>
                <a:latin typeface="Arial" panose="020B0604020202020204" pitchFamily="34" charset="0"/>
              </a:rPr>
              <a:pPr algn="ctr"/>
              <a:t>14/03/2024</a:t>
            </a:fld>
            <a:endParaRPr lang="it-IT" altLang="it-IT" sz="1650">
              <a:solidFill>
                <a:srgbClr val="FFFFFF"/>
              </a:solidFill>
              <a:latin typeface="Arial" panose="020B0604020202020204" pitchFamily="34" charset="0"/>
            </a:endParaRPr>
          </a:p>
        </p:txBody>
      </p:sp>
      <p:sp>
        <p:nvSpPr>
          <p:cNvPr id="28677" name="Segnaposto numero diapositiva 5">
            <a:extLst>
              <a:ext uri="{FF2B5EF4-FFF2-40B4-BE49-F238E27FC236}">
                <a16:creationId xmlns:a16="http://schemas.microsoft.com/office/drawing/2014/main" id="{7500EAE8-E448-DB6E-5871-5403925C2C66}"/>
              </a:ext>
            </a:extLst>
          </p:cNvPr>
          <p:cNvSpPr txBox="1">
            <a:spLocks noGrp="1"/>
          </p:cNvSpPr>
          <p:nvPr/>
        </p:nvSpPr>
        <p:spPr bwMode="auto">
          <a:xfrm>
            <a:off x="13249277" y="10477500"/>
            <a:ext cx="237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r>
              <a:rPr lang="it-IT" altLang="it-IT" sz="1650">
                <a:solidFill>
                  <a:srgbClr val="FFFFFF"/>
                </a:solidFill>
                <a:latin typeface="Arial" panose="020B0604020202020204" pitchFamily="34" charset="0"/>
              </a:rPr>
              <a:t>Pagina </a:t>
            </a:r>
            <a:fld id="{0185970C-E9DA-4098-9FC5-F43059D0D764}" type="slidenum">
              <a:rPr lang="it-IT" altLang="it-IT" sz="1650">
                <a:solidFill>
                  <a:srgbClr val="FFFFFF"/>
                </a:solidFill>
                <a:latin typeface="Arial" panose="020B0604020202020204" pitchFamily="34" charset="0"/>
              </a:rPr>
              <a:pPr algn="r"/>
              <a:t>31</a:t>
            </a:fld>
            <a:endParaRPr lang="it-IT" altLang="it-IT" sz="1650">
              <a:solidFill>
                <a:srgbClr val="FFFFFF"/>
              </a:solidFill>
              <a:latin typeface="Arial" panose="020B0604020202020204" pitchFamily="34" charset="0"/>
            </a:endParaRPr>
          </a:p>
        </p:txBody>
      </p:sp>
      <p:pic>
        <p:nvPicPr>
          <p:cNvPr id="28678" name="Picture 2" descr="C:\DiscoD\Università\Articoli Convegni\AIGA_2012\Figura_cross_conSpritz.jpg">
            <a:extLst>
              <a:ext uri="{FF2B5EF4-FFF2-40B4-BE49-F238E27FC236}">
                <a16:creationId xmlns:a16="http://schemas.microsoft.com/office/drawing/2014/main" id="{CB610994-2FE1-8458-D0F8-4B37799C2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07" t="4692" r="9816" b="33340"/>
          <a:stretch>
            <a:fillRect/>
          </a:stretch>
        </p:blipFill>
        <p:spPr bwMode="auto">
          <a:xfrm>
            <a:off x="2286000" y="2676525"/>
            <a:ext cx="13716000" cy="750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e 6">
            <a:extLst>
              <a:ext uri="{FF2B5EF4-FFF2-40B4-BE49-F238E27FC236}">
                <a16:creationId xmlns:a16="http://schemas.microsoft.com/office/drawing/2014/main" id="{5899BDF9-1409-9C9D-724A-D1B364BECDBA}"/>
              </a:ext>
            </a:extLst>
          </p:cNvPr>
          <p:cNvSpPr/>
          <p:nvPr/>
        </p:nvSpPr>
        <p:spPr>
          <a:xfrm>
            <a:off x="15192377" y="2943225"/>
            <a:ext cx="433388"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9" name="Connettore 2 8">
            <a:extLst>
              <a:ext uri="{FF2B5EF4-FFF2-40B4-BE49-F238E27FC236}">
                <a16:creationId xmlns:a16="http://schemas.microsoft.com/office/drawing/2014/main" id="{C7417F77-0BD4-781E-BB82-2BA38CEA4ECC}"/>
              </a:ext>
            </a:extLst>
          </p:cNvPr>
          <p:cNvCxnSpPr/>
          <p:nvPr/>
        </p:nvCxnSpPr>
        <p:spPr>
          <a:xfrm flipH="1">
            <a:off x="8212932" y="3105150"/>
            <a:ext cx="6979443" cy="161925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F995D09E-4CE4-8B68-F1C0-604E4A3A49D4}"/>
              </a:ext>
            </a:extLst>
          </p:cNvPr>
          <p:cNvSpPr/>
          <p:nvPr/>
        </p:nvSpPr>
        <p:spPr>
          <a:xfrm>
            <a:off x="15368588" y="5807870"/>
            <a:ext cx="431007"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12" name="Connettore 2 11">
            <a:extLst>
              <a:ext uri="{FF2B5EF4-FFF2-40B4-BE49-F238E27FC236}">
                <a16:creationId xmlns:a16="http://schemas.microsoft.com/office/drawing/2014/main" id="{6004FA8B-F0AD-9AF4-4BBE-E1FDB33C9AA5}"/>
              </a:ext>
            </a:extLst>
          </p:cNvPr>
          <p:cNvCxnSpPr/>
          <p:nvPr/>
        </p:nvCxnSpPr>
        <p:spPr>
          <a:xfrm flipH="1">
            <a:off x="8386763" y="5969797"/>
            <a:ext cx="6981825" cy="118586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C676C6F4-64A9-4F15-14F1-EFEA49603F01}"/>
              </a:ext>
            </a:extLst>
          </p:cNvPr>
          <p:cNvSpPr/>
          <p:nvPr/>
        </p:nvSpPr>
        <p:spPr>
          <a:xfrm>
            <a:off x="14975684" y="8020050"/>
            <a:ext cx="433388"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15" name="Connettore 2 14">
            <a:extLst>
              <a:ext uri="{FF2B5EF4-FFF2-40B4-BE49-F238E27FC236}">
                <a16:creationId xmlns:a16="http://schemas.microsoft.com/office/drawing/2014/main" id="{CD16ACE2-DABB-A1C0-3428-CA932884EC70}"/>
              </a:ext>
            </a:extLst>
          </p:cNvPr>
          <p:cNvCxnSpPr/>
          <p:nvPr/>
        </p:nvCxnSpPr>
        <p:spPr>
          <a:xfrm flipH="1">
            <a:off x="8062915" y="8181975"/>
            <a:ext cx="6912770" cy="1457325"/>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D76A96DD-E0D0-68BF-FB97-5DCBF2C557C5}"/>
              </a:ext>
            </a:extLst>
          </p:cNvPr>
          <p:cNvCxnSpPr/>
          <p:nvPr/>
        </p:nvCxnSpPr>
        <p:spPr>
          <a:xfrm>
            <a:off x="8212932" y="2943225"/>
            <a:ext cx="0" cy="1781175"/>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BF1013D6-63AD-DD3F-C413-9519A4283873}"/>
              </a:ext>
            </a:extLst>
          </p:cNvPr>
          <p:cNvCxnSpPr/>
          <p:nvPr/>
        </p:nvCxnSpPr>
        <p:spPr>
          <a:xfrm>
            <a:off x="8386763" y="5426870"/>
            <a:ext cx="0" cy="1781175"/>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633BF58B-E839-431B-DC52-36352B22A15B}"/>
              </a:ext>
            </a:extLst>
          </p:cNvPr>
          <p:cNvCxnSpPr/>
          <p:nvPr/>
        </p:nvCxnSpPr>
        <p:spPr>
          <a:xfrm>
            <a:off x="8122445" y="7860507"/>
            <a:ext cx="0" cy="1778793"/>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8688" name="CasellaDiTesto 18">
            <a:extLst>
              <a:ext uri="{FF2B5EF4-FFF2-40B4-BE49-F238E27FC236}">
                <a16:creationId xmlns:a16="http://schemas.microsoft.com/office/drawing/2014/main" id="{EC54546A-701C-51FC-7F8F-CCA6C945FAF3}"/>
              </a:ext>
            </a:extLst>
          </p:cNvPr>
          <p:cNvSpPr txBox="1">
            <a:spLocks noChangeArrowheads="1"/>
          </p:cNvSpPr>
          <p:nvPr/>
        </p:nvSpPr>
        <p:spPr bwMode="auto">
          <a:xfrm rot="-5400000">
            <a:off x="8633223" y="3558006"/>
            <a:ext cx="17740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3</a:t>
            </a:r>
          </a:p>
        </p:txBody>
      </p:sp>
      <p:sp>
        <p:nvSpPr>
          <p:cNvPr id="28689" name="CasellaDiTesto 22">
            <a:extLst>
              <a:ext uri="{FF2B5EF4-FFF2-40B4-BE49-F238E27FC236}">
                <a16:creationId xmlns:a16="http://schemas.microsoft.com/office/drawing/2014/main" id="{99ECCB9D-C440-9373-40E0-52416CC0A458}"/>
              </a:ext>
            </a:extLst>
          </p:cNvPr>
          <p:cNvSpPr txBox="1">
            <a:spLocks noChangeArrowheads="1"/>
          </p:cNvSpPr>
          <p:nvPr/>
        </p:nvSpPr>
        <p:spPr bwMode="auto">
          <a:xfrm rot="-5400000">
            <a:off x="8626079" y="5882106"/>
            <a:ext cx="17740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6</a:t>
            </a:r>
          </a:p>
        </p:txBody>
      </p:sp>
      <p:sp>
        <p:nvSpPr>
          <p:cNvPr id="28690" name="CasellaDiTesto 23">
            <a:extLst>
              <a:ext uri="{FF2B5EF4-FFF2-40B4-BE49-F238E27FC236}">
                <a16:creationId xmlns:a16="http://schemas.microsoft.com/office/drawing/2014/main" id="{C71FC979-E53B-B6CC-E706-E282516DD7F1}"/>
              </a:ext>
            </a:extLst>
          </p:cNvPr>
          <p:cNvSpPr txBox="1">
            <a:spLocks noChangeArrowheads="1"/>
          </p:cNvSpPr>
          <p:nvPr/>
        </p:nvSpPr>
        <p:spPr bwMode="auto">
          <a:xfrm rot="-5400000">
            <a:off x="8614175" y="8456238"/>
            <a:ext cx="17740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8</a:t>
            </a:r>
          </a:p>
        </p:txBody>
      </p:sp>
      <p:sp>
        <p:nvSpPr>
          <p:cNvPr id="28691" name="CasellaDiTesto 24">
            <a:extLst>
              <a:ext uri="{FF2B5EF4-FFF2-40B4-BE49-F238E27FC236}">
                <a16:creationId xmlns:a16="http://schemas.microsoft.com/office/drawing/2014/main" id="{6B0A7B9B-6021-C638-D06D-7FDC4F12576D}"/>
              </a:ext>
            </a:extLst>
          </p:cNvPr>
          <p:cNvSpPr txBox="1">
            <a:spLocks noChangeArrowheads="1"/>
          </p:cNvSpPr>
          <p:nvPr/>
        </p:nvSpPr>
        <p:spPr bwMode="auto">
          <a:xfrm>
            <a:off x="2286000" y="1276351"/>
            <a:ext cx="137160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4050" b="1">
                <a:latin typeface="Arial" panose="020B0604020202020204" pitchFamily="34" charset="0"/>
              </a:rPr>
              <a:t>FRANE CON SPRITZ-BETON</a:t>
            </a:r>
          </a:p>
        </p:txBody>
      </p:sp>
      <p:sp>
        <p:nvSpPr>
          <p:cNvPr id="2" name="Rettangolo 1">
            <a:extLst>
              <a:ext uri="{FF2B5EF4-FFF2-40B4-BE49-F238E27FC236}">
                <a16:creationId xmlns:a16="http://schemas.microsoft.com/office/drawing/2014/main" id="{5299329D-5C5A-6C97-6DA1-1C7A5F829BDC}"/>
              </a:ext>
            </a:extLst>
          </p:cNvPr>
          <p:cNvSpPr/>
          <p:nvPr/>
        </p:nvSpPr>
        <p:spPr>
          <a:xfrm>
            <a:off x="15085220" y="2836070"/>
            <a:ext cx="540543" cy="6912768"/>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graphicFrame>
        <p:nvGraphicFramePr>
          <p:cNvPr id="28693" name="Oggetto 7">
            <a:extLst>
              <a:ext uri="{FF2B5EF4-FFF2-40B4-BE49-F238E27FC236}">
                <a16:creationId xmlns:a16="http://schemas.microsoft.com/office/drawing/2014/main" id="{5422C1ED-6D27-EF3C-A070-12CD46FA17D6}"/>
              </a:ext>
            </a:extLst>
          </p:cNvPr>
          <p:cNvGraphicFramePr>
            <a:graphicFrameLocks noChangeAspect="1"/>
          </p:cNvGraphicFramePr>
          <p:nvPr>
            <p:extLst>
              <p:ext uri="{D42A27DB-BD31-4B8C-83A1-F6EECF244321}">
                <p14:modId xmlns:p14="http://schemas.microsoft.com/office/powerpoint/2010/main" val="2181546770"/>
              </p:ext>
            </p:extLst>
          </p:nvPr>
        </p:nvGraphicFramePr>
        <p:xfrm>
          <a:off x="4919665" y="1909763"/>
          <a:ext cx="8605838" cy="571500"/>
        </p:xfrm>
        <a:graphic>
          <a:graphicData uri="http://schemas.openxmlformats.org/presentationml/2006/ole">
            <mc:AlternateContent xmlns:mc="http://schemas.openxmlformats.org/markup-compatibility/2006">
              <mc:Choice xmlns:v="urn:schemas-microsoft-com:vml" Requires="v">
                <p:oleObj name="Foglio di lavoro" r:id="rId3" imgW="5737840" imgH="381024" progId="Excel.Sheet.8">
                  <p:embed/>
                </p:oleObj>
              </mc:Choice>
              <mc:Fallback>
                <p:oleObj name="Foglio di lavoro" r:id="rId3" imgW="5737840" imgH="381024" progId="Excel.Sheet.8">
                  <p:embed/>
                  <p:pic>
                    <p:nvPicPr>
                      <p:cNvPr id="28693" name="Oggetto 7">
                        <a:extLst>
                          <a:ext uri="{FF2B5EF4-FFF2-40B4-BE49-F238E27FC236}">
                            <a16:creationId xmlns:a16="http://schemas.microsoft.com/office/drawing/2014/main" id="{5422C1ED-6D27-EF3C-A070-12CD46FA1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9665" y="1909763"/>
                        <a:ext cx="86058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87096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nodeType="afterGroup">
                            <p:stCondLst>
                              <p:cond delay="2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par>
                                <p:cTn id="21" presetID="16" presetClass="entr" presetSubtype="21"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childTnLst>
                          </p:cTn>
                        </p:par>
                        <p:par>
                          <p:cTn id="24" fill="hold" nodeType="afterGroup">
                            <p:stCondLst>
                              <p:cond delay="2500"/>
                            </p:stCondLst>
                            <p:childTnLst>
                              <p:par>
                                <p:cTn id="25" presetID="2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par>
                                <p:cTn id="31" presetID="2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par>
                          <p:cTn id="34" fill="hold" nodeType="afterGroup">
                            <p:stCondLst>
                              <p:cond delay="3000"/>
                            </p:stCondLst>
                            <p:childTnLst>
                              <p:par>
                                <p:cTn id="35" presetID="22" presetClass="entr" presetSubtype="1"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egnaposto data 3">
            <a:extLst>
              <a:ext uri="{FF2B5EF4-FFF2-40B4-BE49-F238E27FC236}">
                <a16:creationId xmlns:a16="http://schemas.microsoft.com/office/drawing/2014/main" id="{1846B986-07B6-1D8F-D9A2-39522D8399A0}"/>
              </a:ext>
            </a:extLst>
          </p:cNvPr>
          <p:cNvSpPr>
            <a:spLocks noGrp="1"/>
          </p:cNvSpPr>
          <p:nvPr>
            <p:ph type="dt" sz="half" idx="10"/>
          </p:nvPr>
        </p:nvSpPr>
        <p:spPr/>
        <p:txBody>
          <a:bodyPr/>
          <a:lstStyle/>
          <a:p>
            <a:pPr>
              <a:defRPr/>
            </a:pPr>
            <a:fld id="{185D404B-856F-4F59-81BD-182D650C714C}" type="datetime1">
              <a:rPr lang="it-IT"/>
              <a:pPr>
                <a:defRPr/>
              </a:pPr>
              <a:t>14/03/2024</a:t>
            </a:fld>
            <a:endParaRPr lang="it-IT"/>
          </a:p>
        </p:txBody>
      </p:sp>
      <p:sp>
        <p:nvSpPr>
          <p:cNvPr id="31" name="Segnaposto numero diapositiva 5">
            <a:extLst>
              <a:ext uri="{FF2B5EF4-FFF2-40B4-BE49-F238E27FC236}">
                <a16:creationId xmlns:a16="http://schemas.microsoft.com/office/drawing/2014/main" id="{B521930B-5E66-8472-DA46-EF8C2A9755C2}"/>
              </a:ext>
            </a:extLst>
          </p:cNvPr>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1114425" indent="-428625" eaLnBrk="0" hangingPunct="0">
              <a:defRPr>
                <a:solidFill>
                  <a:schemeClr val="tx1"/>
                </a:solidFill>
                <a:latin typeface="Calibri" panose="020F0502020204030204" pitchFamily="34" charset="0"/>
                <a:cs typeface="Arial" panose="020B0604020202020204" pitchFamily="34" charset="0"/>
              </a:defRPr>
            </a:lvl2pPr>
            <a:lvl3pPr marL="1714500" indent="-342900" eaLnBrk="0" hangingPunct="0">
              <a:defRPr>
                <a:solidFill>
                  <a:schemeClr val="tx1"/>
                </a:solidFill>
                <a:latin typeface="Calibri" panose="020F0502020204030204" pitchFamily="34" charset="0"/>
                <a:cs typeface="Arial" panose="020B0604020202020204" pitchFamily="34" charset="0"/>
              </a:defRPr>
            </a:lvl3pPr>
            <a:lvl4pPr marL="2400300" indent="-342900" eaLnBrk="0" hangingPunct="0">
              <a:defRPr>
                <a:solidFill>
                  <a:schemeClr val="tx1"/>
                </a:solidFill>
                <a:latin typeface="Calibri" panose="020F0502020204030204" pitchFamily="34" charset="0"/>
                <a:cs typeface="Arial" panose="020B0604020202020204" pitchFamily="34" charset="0"/>
              </a:defRPr>
            </a:lvl4pPr>
            <a:lvl5pPr marL="3086100" indent="-342900" eaLnBrk="0" hangingPunct="0">
              <a:defRPr>
                <a:solidFill>
                  <a:schemeClr val="tx1"/>
                </a:solidFill>
                <a:latin typeface="Calibri" panose="020F0502020204030204" pitchFamily="34" charset="0"/>
                <a:cs typeface="Arial" panose="020B0604020202020204" pitchFamily="34" charset="0"/>
              </a:defRPr>
            </a:lvl5pPr>
            <a:lvl6pPr marL="37719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44577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51435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58293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it-IT" altLang="it-IT">
                <a:solidFill>
                  <a:srgbClr val="FFFFFF"/>
                </a:solidFill>
                <a:latin typeface="Arial" panose="020B0604020202020204" pitchFamily="34" charset="0"/>
              </a:rPr>
              <a:t>Pagina </a:t>
            </a:r>
            <a:fld id="{EC3663F7-96B3-44B4-B3FB-7B1723BA814C}" type="slidenum">
              <a:rPr lang="it-IT" altLang="it-IT">
                <a:solidFill>
                  <a:srgbClr val="FFFFFF"/>
                </a:solidFill>
                <a:latin typeface="Arial" panose="020B0604020202020204" pitchFamily="34" charset="0"/>
              </a:rPr>
              <a:pPr/>
              <a:t>32</a:t>
            </a:fld>
            <a:endParaRPr lang="it-IT" altLang="it-IT">
              <a:solidFill>
                <a:srgbClr val="FFFFFF"/>
              </a:solidFill>
              <a:latin typeface="Arial" panose="020B0604020202020204" pitchFamily="34" charset="0"/>
            </a:endParaRPr>
          </a:p>
        </p:txBody>
      </p:sp>
      <p:sp>
        <p:nvSpPr>
          <p:cNvPr id="29700" name="Segnaposto data 3">
            <a:extLst>
              <a:ext uri="{FF2B5EF4-FFF2-40B4-BE49-F238E27FC236}">
                <a16:creationId xmlns:a16="http://schemas.microsoft.com/office/drawing/2014/main" id="{16497883-C9CB-B4A5-568B-4077E9ADEF1D}"/>
              </a:ext>
            </a:extLst>
          </p:cNvPr>
          <p:cNvSpPr txBox="1">
            <a:spLocks noGrp="1"/>
          </p:cNvSpPr>
          <p:nvPr/>
        </p:nvSpPr>
        <p:spPr bwMode="auto">
          <a:xfrm>
            <a:off x="8801102" y="10706100"/>
            <a:ext cx="185499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fld id="{6E71D41C-FB74-4B30-96EA-076D94C6DD6A}" type="datetime1">
              <a:rPr lang="it-IT" altLang="it-IT" sz="1650">
                <a:solidFill>
                  <a:srgbClr val="FFFFFF"/>
                </a:solidFill>
                <a:latin typeface="Arial" panose="020B0604020202020204" pitchFamily="34" charset="0"/>
              </a:rPr>
              <a:pPr algn="ctr"/>
              <a:t>14/03/2024</a:t>
            </a:fld>
            <a:endParaRPr lang="it-IT" altLang="it-IT" sz="1650">
              <a:solidFill>
                <a:srgbClr val="FFFFFF"/>
              </a:solidFill>
              <a:latin typeface="Arial" panose="020B0604020202020204" pitchFamily="34" charset="0"/>
            </a:endParaRPr>
          </a:p>
        </p:txBody>
      </p:sp>
      <p:sp>
        <p:nvSpPr>
          <p:cNvPr id="29701" name="Segnaposto numero diapositiva 5">
            <a:extLst>
              <a:ext uri="{FF2B5EF4-FFF2-40B4-BE49-F238E27FC236}">
                <a16:creationId xmlns:a16="http://schemas.microsoft.com/office/drawing/2014/main" id="{A2FD6ED8-EFE5-41DD-735B-619C94960B35}"/>
              </a:ext>
            </a:extLst>
          </p:cNvPr>
          <p:cNvSpPr txBox="1">
            <a:spLocks noGrp="1"/>
          </p:cNvSpPr>
          <p:nvPr/>
        </p:nvSpPr>
        <p:spPr bwMode="auto">
          <a:xfrm>
            <a:off x="13249277" y="10706100"/>
            <a:ext cx="237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r>
              <a:rPr lang="it-IT" altLang="it-IT" sz="1650">
                <a:solidFill>
                  <a:srgbClr val="FFFFFF"/>
                </a:solidFill>
                <a:latin typeface="Arial" panose="020B0604020202020204" pitchFamily="34" charset="0"/>
              </a:rPr>
              <a:t>Pagina </a:t>
            </a:r>
            <a:fld id="{BB4581DF-917A-43D0-829E-7AA8F956CB6F}" type="slidenum">
              <a:rPr lang="it-IT" altLang="it-IT" sz="1650">
                <a:solidFill>
                  <a:srgbClr val="FFFFFF"/>
                </a:solidFill>
                <a:latin typeface="Arial" panose="020B0604020202020204" pitchFamily="34" charset="0"/>
              </a:rPr>
              <a:pPr algn="r"/>
              <a:t>32</a:t>
            </a:fld>
            <a:endParaRPr lang="it-IT" altLang="it-IT" sz="1650">
              <a:solidFill>
                <a:srgbClr val="FFFFFF"/>
              </a:solidFill>
              <a:latin typeface="Arial" panose="020B0604020202020204" pitchFamily="34" charset="0"/>
            </a:endParaRPr>
          </a:p>
        </p:txBody>
      </p:sp>
      <p:pic>
        <p:nvPicPr>
          <p:cNvPr id="29702" name="Picture 2" descr="C:\DiscoD\Università\Articoli Convegni\AIGA_2012\Figura_cross_senzaSpritz.jpg">
            <a:extLst>
              <a:ext uri="{FF2B5EF4-FFF2-40B4-BE49-F238E27FC236}">
                <a16:creationId xmlns:a16="http://schemas.microsoft.com/office/drawing/2014/main" id="{056D0C27-A7F6-BDB2-6AF4-A6F0EB31D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656" t="4692" r="9212" b="33768"/>
          <a:stretch>
            <a:fillRect/>
          </a:stretch>
        </p:blipFill>
        <p:spPr bwMode="auto">
          <a:xfrm>
            <a:off x="2286000" y="2847977"/>
            <a:ext cx="13716000" cy="735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e 7">
            <a:extLst>
              <a:ext uri="{FF2B5EF4-FFF2-40B4-BE49-F238E27FC236}">
                <a16:creationId xmlns:a16="http://schemas.microsoft.com/office/drawing/2014/main" id="{CDA9298B-FBF0-B834-B46F-6C88BF559FF7}"/>
              </a:ext>
            </a:extLst>
          </p:cNvPr>
          <p:cNvSpPr/>
          <p:nvPr/>
        </p:nvSpPr>
        <p:spPr>
          <a:xfrm>
            <a:off x="14344650" y="3440907"/>
            <a:ext cx="431007"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9" name="Connettore 2 8">
            <a:extLst>
              <a:ext uri="{FF2B5EF4-FFF2-40B4-BE49-F238E27FC236}">
                <a16:creationId xmlns:a16="http://schemas.microsoft.com/office/drawing/2014/main" id="{0EE87632-793F-B108-859F-A7F15FB2457F}"/>
              </a:ext>
            </a:extLst>
          </p:cNvPr>
          <p:cNvCxnSpPr>
            <a:stCxn id="8" idx="2"/>
          </p:cNvCxnSpPr>
          <p:nvPr/>
        </p:nvCxnSpPr>
        <p:spPr>
          <a:xfrm flipH="1">
            <a:off x="8151022" y="3602832"/>
            <a:ext cx="6193631" cy="1295400"/>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Ovale 10">
            <a:extLst>
              <a:ext uri="{FF2B5EF4-FFF2-40B4-BE49-F238E27FC236}">
                <a16:creationId xmlns:a16="http://schemas.microsoft.com/office/drawing/2014/main" id="{4A9C069E-1553-B88B-9CC6-2571DC754BFE}"/>
              </a:ext>
            </a:extLst>
          </p:cNvPr>
          <p:cNvSpPr/>
          <p:nvPr/>
        </p:nvSpPr>
        <p:spPr>
          <a:xfrm rot="1588939">
            <a:off x="12937334" y="3674270"/>
            <a:ext cx="1566863" cy="5334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12" name="Connettore 2 11">
            <a:extLst>
              <a:ext uri="{FF2B5EF4-FFF2-40B4-BE49-F238E27FC236}">
                <a16:creationId xmlns:a16="http://schemas.microsoft.com/office/drawing/2014/main" id="{348A3928-C626-06C4-81AC-7A8E24741423}"/>
              </a:ext>
            </a:extLst>
          </p:cNvPr>
          <p:cNvCxnSpPr>
            <a:endCxn id="45" idx="2"/>
          </p:cNvCxnSpPr>
          <p:nvPr/>
        </p:nvCxnSpPr>
        <p:spPr>
          <a:xfrm flipH="1">
            <a:off x="7577138" y="3940972"/>
            <a:ext cx="6143625" cy="957263"/>
          </a:xfrm>
          <a:prstGeom prst="straightConnector1">
            <a:avLst/>
          </a:prstGeom>
          <a:ln w="158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824AFE11-5BDE-A683-06F5-845AC09F0797}"/>
              </a:ext>
            </a:extLst>
          </p:cNvPr>
          <p:cNvSpPr/>
          <p:nvPr/>
        </p:nvSpPr>
        <p:spPr>
          <a:xfrm>
            <a:off x="14425613" y="6126957"/>
            <a:ext cx="431007"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15" name="Connettore 2 14">
            <a:extLst>
              <a:ext uri="{FF2B5EF4-FFF2-40B4-BE49-F238E27FC236}">
                <a16:creationId xmlns:a16="http://schemas.microsoft.com/office/drawing/2014/main" id="{5D20165D-6654-C9BA-926B-4D150259F514}"/>
              </a:ext>
            </a:extLst>
          </p:cNvPr>
          <p:cNvCxnSpPr>
            <a:stCxn id="14" idx="2"/>
          </p:cNvCxnSpPr>
          <p:nvPr/>
        </p:nvCxnSpPr>
        <p:spPr>
          <a:xfrm flipH="1">
            <a:off x="7955759" y="6288884"/>
            <a:ext cx="6469856" cy="985838"/>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2DD8C462-FCFD-D632-269E-8F6AF4032D0C}"/>
              </a:ext>
            </a:extLst>
          </p:cNvPr>
          <p:cNvSpPr/>
          <p:nvPr/>
        </p:nvSpPr>
        <p:spPr>
          <a:xfrm>
            <a:off x="12558713" y="5817395"/>
            <a:ext cx="1554957" cy="32385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18" name="Connettore 2 17">
            <a:extLst>
              <a:ext uri="{FF2B5EF4-FFF2-40B4-BE49-F238E27FC236}">
                <a16:creationId xmlns:a16="http://schemas.microsoft.com/office/drawing/2014/main" id="{AE06443E-68DE-7847-8552-57DC69725872}"/>
              </a:ext>
            </a:extLst>
          </p:cNvPr>
          <p:cNvCxnSpPr>
            <a:endCxn id="30" idx="2"/>
          </p:cNvCxnSpPr>
          <p:nvPr/>
        </p:nvCxnSpPr>
        <p:spPr>
          <a:xfrm flipH="1">
            <a:off x="7350922" y="5979322"/>
            <a:ext cx="5984081" cy="1326356"/>
          </a:xfrm>
          <a:prstGeom prst="straightConnector1">
            <a:avLst/>
          </a:prstGeom>
          <a:ln w="158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Ovale 19">
            <a:extLst>
              <a:ext uri="{FF2B5EF4-FFF2-40B4-BE49-F238E27FC236}">
                <a16:creationId xmlns:a16="http://schemas.microsoft.com/office/drawing/2014/main" id="{F46B0316-EBB7-EB54-3639-48016670BCF9}"/>
              </a:ext>
            </a:extLst>
          </p:cNvPr>
          <p:cNvSpPr/>
          <p:nvPr/>
        </p:nvSpPr>
        <p:spPr>
          <a:xfrm>
            <a:off x="14568488" y="8677275"/>
            <a:ext cx="516732" cy="32385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21" name="Connettore 2 20">
            <a:extLst>
              <a:ext uri="{FF2B5EF4-FFF2-40B4-BE49-F238E27FC236}">
                <a16:creationId xmlns:a16="http://schemas.microsoft.com/office/drawing/2014/main" id="{73A691B9-FC0F-5FE8-F011-F1DC66AA8C2B}"/>
              </a:ext>
            </a:extLst>
          </p:cNvPr>
          <p:cNvCxnSpPr/>
          <p:nvPr/>
        </p:nvCxnSpPr>
        <p:spPr>
          <a:xfrm flipH="1">
            <a:off x="8151022" y="8893970"/>
            <a:ext cx="6624638" cy="78819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Ovale 22">
            <a:extLst>
              <a:ext uri="{FF2B5EF4-FFF2-40B4-BE49-F238E27FC236}">
                <a16:creationId xmlns:a16="http://schemas.microsoft.com/office/drawing/2014/main" id="{2813D2C5-FA65-A682-749C-47B155D74AE1}"/>
              </a:ext>
            </a:extLst>
          </p:cNvPr>
          <p:cNvSpPr/>
          <p:nvPr/>
        </p:nvSpPr>
        <p:spPr>
          <a:xfrm rot="20331397">
            <a:off x="12330113" y="8298657"/>
            <a:ext cx="2152650" cy="711993"/>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cxnSp>
        <p:nvCxnSpPr>
          <p:cNvPr id="32" name="Connettore 2 31">
            <a:extLst>
              <a:ext uri="{FF2B5EF4-FFF2-40B4-BE49-F238E27FC236}">
                <a16:creationId xmlns:a16="http://schemas.microsoft.com/office/drawing/2014/main" id="{8D8AB0B4-B282-F4A9-6166-FC96ACF583CB}"/>
              </a:ext>
            </a:extLst>
          </p:cNvPr>
          <p:cNvCxnSpPr/>
          <p:nvPr/>
        </p:nvCxnSpPr>
        <p:spPr>
          <a:xfrm>
            <a:off x="8151020" y="3117057"/>
            <a:ext cx="0" cy="1781175"/>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D00D955-E587-8988-844F-602B0D87FAD5}"/>
              </a:ext>
            </a:extLst>
          </p:cNvPr>
          <p:cNvCxnSpPr/>
          <p:nvPr/>
        </p:nvCxnSpPr>
        <p:spPr>
          <a:xfrm>
            <a:off x="7955757" y="5529265"/>
            <a:ext cx="0" cy="1778795"/>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3E5C4A92-5DE8-4945-DE31-629F20B02B3F}"/>
              </a:ext>
            </a:extLst>
          </p:cNvPr>
          <p:cNvCxnSpPr/>
          <p:nvPr/>
        </p:nvCxnSpPr>
        <p:spPr>
          <a:xfrm>
            <a:off x="8120063" y="7948613"/>
            <a:ext cx="0" cy="1781175"/>
          </a:xfrm>
          <a:prstGeom prst="straightConnector1">
            <a:avLst/>
          </a:prstGeom>
          <a:ln w="22225">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BF4973D5-9A2F-3A1F-B186-1430608D11DF}"/>
              </a:ext>
            </a:extLst>
          </p:cNvPr>
          <p:cNvCxnSpPr/>
          <p:nvPr/>
        </p:nvCxnSpPr>
        <p:spPr>
          <a:xfrm flipH="1">
            <a:off x="7200900" y="8572500"/>
            <a:ext cx="6222207" cy="1133475"/>
          </a:xfrm>
          <a:prstGeom prst="straightConnector1">
            <a:avLst/>
          </a:prstGeom>
          <a:ln w="15875">
            <a:solidFill>
              <a:srgbClr val="C0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0" name="Rettangolo 39">
            <a:extLst>
              <a:ext uri="{FF2B5EF4-FFF2-40B4-BE49-F238E27FC236}">
                <a16:creationId xmlns:a16="http://schemas.microsoft.com/office/drawing/2014/main" id="{292B494E-0DD9-7DCD-D607-84846CB60C00}"/>
              </a:ext>
            </a:extLst>
          </p:cNvPr>
          <p:cNvSpPr/>
          <p:nvPr/>
        </p:nvSpPr>
        <p:spPr>
          <a:xfrm>
            <a:off x="6767515" y="7924802"/>
            <a:ext cx="959645" cy="1757363"/>
          </a:xfrm>
          <a:prstGeom prst="rect">
            <a:avLst/>
          </a:prstGeom>
          <a:solidFill>
            <a:srgbClr val="C00000">
              <a:alpha val="30000"/>
            </a:srgbClr>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sp>
        <p:nvSpPr>
          <p:cNvPr id="29719" name="CasellaDiTesto 41">
            <a:extLst>
              <a:ext uri="{FF2B5EF4-FFF2-40B4-BE49-F238E27FC236}">
                <a16:creationId xmlns:a16="http://schemas.microsoft.com/office/drawing/2014/main" id="{880BE35E-A1B0-20C6-D6D4-DB0E6687BF5A}"/>
              </a:ext>
            </a:extLst>
          </p:cNvPr>
          <p:cNvSpPr txBox="1">
            <a:spLocks noChangeArrowheads="1"/>
          </p:cNvSpPr>
          <p:nvPr/>
        </p:nvSpPr>
        <p:spPr bwMode="auto">
          <a:xfrm rot="-5400000">
            <a:off x="8633225" y="3731838"/>
            <a:ext cx="17740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1</a:t>
            </a:r>
          </a:p>
        </p:txBody>
      </p:sp>
      <p:sp>
        <p:nvSpPr>
          <p:cNvPr id="29720" name="CasellaDiTesto 42">
            <a:extLst>
              <a:ext uri="{FF2B5EF4-FFF2-40B4-BE49-F238E27FC236}">
                <a16:creationId xmlns:a16="http://schemas.microsoft.com/office/drawing/2014/main" id="{3C1B1DC6-F621-FE4C-BC08-3A27823A6AF5}"/>
              </a:ext>
            </a:extLst>
          </p:cNvPr>
          <p:cNvSpPr txBox="1">
            <a:spLocks noChangeArrowheads="1"/>
          </p:cNvSpPr>
          <p:nvPr/>
        </p:nvSpPr>
        <p:spPr bwMode="auto">
          <a:xfrm rot="-5400000">
            <a:off x="8627270" y="6054747"/>
            <a:ext cx="17716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2</a:t>
            </a:r>
          </a:p>
        </p:txBody>
      </p:sp>
      <p:sp>
        <p:nvSpPr>
          <p:cNvPr id="29721" name="CasellaDiTesto 43">
            <a:extLst>
              <a:ext uri="{FF2B5EF4-FFF2-40B4-BE49-F238E27FC236}">
                <a16:creationId xmlns:a16="http://schemas.microsoft.com/office/drawing/2014/main" id="{CFFE5ADB-C3BD-36A4-DB44-970EFE2678BE}"/>
              </a:ext>
            </a:extLst>
          </p:cNvPr>
          <p:cNvSpPr txBox="1">
            <a:spLocks noChangeArrowheads="1"/>
          </p:cNvSpPr>
          <p:nvPr/>
        </p:nvSpPr>
        <p:spPr bwMode="auto">
          <a:xfrm rot="-5400000">
            <a:off x="8614175" y="8703888"/>
            <a:ext cx="177403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3000" b="1">
                <a:latin typeface="Times New Roman" panose="02020603050405020304" pitchFamily="18" charset="0"/>
                <a:cs typeface="Times New Roman" panose="02020603050405020304" pitchFamily="18" charset="0"/>
              </a:rPr>
              <a:t>Frana 9</a:t>
            </a:r>
          </a:p>
        </p:txBody>
      </p:sp>
      <p:sp>
        <p:nvSpPr>
          <p:cNvPr id="29722" name="CasellaDiTesto 40">
            <a:extLst>
              <a:ext uri="{FF2B5EF4-FFF2-40B4-BE49-F238E27FC236}">
                <a16:creationId xmlns:a16="http://schemas.microsoft.com/office/drawing/2014/main" id="{17E75055-3328-559D-7640-0A6DA079C07E}"/>
              </a:ext>
            </a:extLst>
          </p:cNvPr>
          <p:cNvSpPr txBox="1">
            <a:spLocks noChangeArrowheads="1"/>
          </p:cNvSpPr>
          <p:nvPr/>
        </p:nvSpPr>
        <p:spPr bwMode="auto">
          <a:xfrm>
            <a:off x="2286000" y="1512095"/>
            <a:ext cx="137160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4050" b="1">
                <a:latin typeface="Arial" panose="020B0604020202020204" pitchFamily="34" charset="0"/>
              </a:rPr>
              <a:t>FRANE SENZA SPRITZ-BETON</a:t>
            </a:r>
          </a:p>
        </p:txBody>
      </p:sp>
      <p:sp>
        <p:nvSpPr>
          <p:cNvPr id="30" name="Rettangolo 29">
            <a:extLst>
              <a:ext uri="{FF2B5EF4-FFF2-40B4-BE49-F238E27FC236}">
                <a16:creationId xmlns:a16="http://schemas.microsoft.com/office/drawing/2014/main" id="{9F688908-DC65-EAB4-4C0F-7ABD8798749A}"/>
              </a:ext>
            </a:extLst>
          </p:cNvPr>
          <p:cNvSpPr/>
          <p:nvPr/>
        </p:nvSpPr>
        <p:spPr>
          <a:xfrm>
            <a:off x="6972300" y="5548315"/>
            <a:ext cx="754857" cy="1757363"/>
          </a:xfrm>
          <a:prstGeom prst="rect">
            <a:avLst/>
          </a:prstGeom>
          <a:solidFill>
            <a:srgbClr val="C00000">
              <a:alpha val="30000"/>
            </a:srgbClr>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sp>
        <p:nvSpPr>
          <p:cNvPr id="45" name="Rettangolo 44">
            <a:extLst>
              <a:ext uri="{FF2B5EF4-FFF2-40B4-BE49-F238E27FC236}">
                <a16:creationId xmlns:a16="http://schemas.microsoft.com/office/drawing/2014/main" id="{A150E028-5750-25DB-7F7C-260F9257C519}"/>
              </a:ext>
            </a:extLst>
          </p:cNvPr>
          <p:cNvSpPr/>
          <p:nvPr/>
        </p:nvSpPr>
        <p:spPr>
          <a:xfrm>
            <a:off x="7200900" y="3140872"/>
            <a:ext cx="754857" cy="1757363"/>
          </a:xfrm>
          <a:prstGeom prst="rect">
            <a:avLst/>
          </a:prstGeom>
          <a:solidFill>
            <a:srgbClr val="C00000">
              <a:alpha val="30000"/>
            </a:srgbClr>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sp>
        <p:nvSpPr>
          <p:cNvPr id="28" name="Rettangolo 27">
            <a:extLst>
              <a:ext uri="{FF2B5EF4-FFF2-40B4-BE49-F238E27FC236}">
                <a16:creationId xmlns:a16="http://schemas.microsoft.com/office/drawing/2014/main" id="{E395D1EF-9EAA-5EE2-622A-C9182C374618}"/>
              </a:ext>
            </a:extLst>
          </p:cNvPr>
          <p:cNvSpPr/>
          <p:nvPr/>
        </p:nvSpPr>
        <p:spPr>
          <a:xfrm>
            <a:off x="14492290" y="3064670"/>
            <a:ext cx="483395" cy="6912768"/>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graphicFrame>
        <p:nvGraphicFramePr>
          <p:cNvPr id="29726" name="Oggetto 6">
            <a:extLst>
              <a:ext uri="{FF2B5EF4-FFF2-40B4-BE49-F238E27FC236}">
                <a16:creationId xmlns:a16="http://schemas.microsoft.com/office/drawing/2014/main" id="{075CED51-17E1-7DCF-E41E-7F2683DAF756}"/>
              </a:ext>
            </a:extLst>
          </p:cNvPr>
          <p:cNvGraphicFramePr>
            <a:graphicFrameLocks noChangeAspect="1"/>
          </p:cNvGraphicFramePr>
          <p:nvPr>
            <p:extLst>
              <p:ext uri="{D42A27DB-BD31-4B8C-83A1-F6EECF244321}">
                <p14:modId xmlns:p14="http://schemas.microsoft.com/office/powerpoint/2010/main" val="4156842213"/>
              </p:ext>
            </p:extLst>
          </p:nvPr>
        </p:nvGraphicFramePr>
        <p:xfrm>
          <a:off x="5038727" y="2074070"/>
          <a:ext cx="8605838" cy="571500"/>
        </p:xfrm>
        <a:graphic>
          <a:graphicData uri="http://schemas.openxmlformats.org/presentationml/2006/ole">
            <mc:AlternateContent xmlns:mc="http://schemas.openxmlformats.org/markup-compatibility/2006">
              <mc:Choice xmlns:v="urn:schemas-microsoft-com:vml" Requires="v">
                <p:oleObj name="Foglio di lavoro" r:id="rId4" imgW="5737840" imgH="381024" progId="Excel.Sheet.8">
                  <p:embed/>
                </p:oleObj>
              </mc:Choice>
              <mc:Fallback>
                <p:oleObj name="Foglio di lavoro" r:id="rId4" imgW="5737840" imgH="381024" progId="Excel.Sheet.8">
                  <p:embed/>
                  <p:pic>
                    <p:nvPicPr>
                      <p:cNvPr id="29726" name="Oggetto 6">
                        <a:extLst>
                          <a:ext uri="{FF2B5EF4-FFF2-40B4-BE49-F238E27FC236}">
                            <a16:creationId xmlns:a16="http://schemas.microsoft.com/office/drawing/2014/main" id="{075CED51-17E1-7DCF-E41E-7F2683DAF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727" y="2074070"/>
                        <a:ext cx="86058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35579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nodeType="afterGroup">
                            <p:stCondLst>
                              <p:cond delay="0"/>
                            </p:stCondLst>
                            <p:childTnLst>
                              <p:par>
                                <p:cTn id="24" presetID="22" presetClass="entr" presetSubtype="1" fill="hold" nodeType="afterEffect">
                                  <p:stCondLst>
                                    <p:cond delay="100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6"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par>
                                <p:cTn id="32" presetID="6" presetClass="entr" presetSubtype="16"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circle(in)">
                                      <p:cBhvr>
                                        <p:cTn id="34" dur="2000"/>
                                        <p:tgtEl>
                                          <p:spTgt spid="18"/>
                                        </p:tgtEl>
                                      </p:cBhvr>
                                    </p:animEffect>
                                  </p:childTnLst>
                                </p:cTn>
                              </p:par>
                              <p:par>
                                <p:cTn id="35" presetID="6" presetClass="entr" presetSubtype="16"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circle(in)">
                                      <p:cBhvr>
                                        <p:cTn id="37" dur="2000"/>
                                        <p:tgtEl>
                                          <p:spTgt spid="17"/>
                                        </p:tgtEl>
                                      </p:cBhvr>
                                    </p:animEffect>
                                  </p:childTnLst>
                                </p:cTn>
                              </p:par>
                              <p:par>
                                <p:cTn id="38" presetID="6" presetClass="entr" presetSubtype="16"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circle(in)">
                                      <p:cBhvr>
                                        <p:cTn id="40" dur="2000"/>
                                        <p:tgtEl>
                                          <p:spTgt spid="40"/>
                                        </p:tgtEl>
                                      </p:cBhvr>
                                    </p:animEffect>
                                  </p:childTnLst>
                                </p:cTn>
                              </p:par>
                              <p:par>
                                <p:cTn id="41" presetID="6" presetClass="entr" presetSubtype="16"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circle(in)">
                                      <p:cBhvr>
                                        <p:cTn id="43" dur="2000"/>
                                        <p:tgtEl>
                                          <p:spTgt spid="39"/>
                                        </p:tgtEl>
                                      </p:cBhvr>
                                    </p:animEffect>
                                  </p:childTnLst>
                                </p:cTn>
                              </p:par>
                              <p:par>
                                <p:cTn id="44" presetID="6" presetClass="entr" presetSubtype="16"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circle(in)">
                                      <p:cBhvr>
                                        <p:cTn id="46" dur="2000"/>
                                        <p:tgtEl>
                                          <p:spTgt spid="23"/>
                                        </p:tgtEl>
                                      </p:cBhvr>
                                    </p:animEffect>
                                  </p:childTnLst>
                                </p:cTn>
                              </p:par>
                              <p:par>
                                <p:cTn id="47" presetID="6" presetClass="entr" presetSubtype="16"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circle(in)">
                                      <p:cBhvr>
                                        <p:cTn id="49" dur="2000"/>
                                        <p:tgtEl>
                                          <p:spTgt spid="12"/>
                                        </p:tgtEl>
                                      </p:cBhvr>
                                    </p:animEffect>
                                  </p:childTnLst>
                                </p:cTn>
                              </p:par>
                              <p:par>
                                <p:cTn id="50" presetID="6" presetClass="entr" presetSubtype="16"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circle(in)">
                                      <p:cBhvr>
                                        <p:cTn id="52" dur="2000"/>
                                        <p:tgtEl>
                                          <p:spTgt spid="30"/>
                                        </p:tgtEl>
                                      </p:cBhvr>
                                    </p:animEffect>
                                  </p:childTnLst>
                                </p:cTn>
                              </p:par>
                              <p:par>
                                <p:cTn id="53" presetID="6" presetClass="entr" presetSubtype="16"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circle(in)">
                                      <p:cBhvr>
                                        <p:cTn id="55"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7" grpId="0" animBg="1"/>
      <p:bldP spid="20" grpId="0" animBg="1"/>
      <p:bldP spid="23" grpId="0" animBg="1"/>
      <p:bldP spid="40" grpId="0" animBg="1"/>
      <p:bldP spid="30" grpId="0" animBg="1"/>
      <p:bldP spid="45" grpId="0" animBg="1"/>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egnaposto data 3">
            <a:extLst>
              <a:ext uri="{FF2B5EF4-FFF2-40B4-BE49-F238E27FC236}">
                <a16:creationId xmlns:a16="http://schemas.microsoft.com/office/drawing/2014/main" id="{BF026032-0FD1-CF3D-328E-A39EAFA9E384}"/>
              </a:ext>
            </a:extLst>
          </p:cNvPr>
          <p:cNvSpPr>
            <a:spLocks noGrp="1"/>
          </p:cNvSpPr>
          <p:nvPr>
            <p:ph type="dt" sz="half" idx="10"/>
          </p:nvPr>
        </p:nvSpPr>
        <p:spPr/>
        <p:txBody>
          <a:bodyPr/>
          <a:lstStyle/>
          <a:p>
            <a:pPr>
              <a:defRPr/>
            </a:pPr>
            <a:fld id="{185D404B-856F-4F59-81BD-182D650C714C}" type="datetime1">
              <a:rPr lang="it-IT"/>
              <a:pPr>
                <a:defRPr/>
              </a:pPr>
              <a:t>14/03/2024</a:t>
            </a:fld>
            <a:endParaRPr lang="it-IT"/>
          </a:p>
        </p:txBody>
      </p:sp>
      <p:sp>
        <p:nvSpPr>
          <p:cNvPr id="40" name="Segnaposto numero diapositiva 5">
            <a:extLst>
              <a:ext uri="{FF2B5EF4-FFF2-40B4-BE49-F238E27FC236}">
                <a16:creationId xmlns:a16="http://schemas.microsoft.com/office/drawing/2014/main" id="{2F08F5D3-4E56-0FE6-91C3-C3320D2903AC}"/>
              </a:ext>
            </a:extLst>
          </p:cNvPr>
          <p:cNvSpPr>
            <a:spLocks noGrp="1"/>
          </p:cNvSpPr>
          <p:nvPr>
            <p:ph type="sldNum" sz="quarter" idx="12"/>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1114425" indent="-428625" eaLnBrk="0" hangingPunct="0">
              <a:defRPr>
                <a:solidFill>
                  <a:schemeClr val="tx1"/>
                </a:solidFill>
                <a:latin typeface="Calibri" panose="020F0502020204030204" pitchFamily="34" charset="0"/>
                <a:cs typeface="Arial" panose="020B0604020202020204" pitchFamily="34" charset="0"/>
              </a:defRPr>
            </a:lvl2pPr>
            <a:lvl3pPr marL="1714500" indent="-342900" eaLnBrk="0" hangingPunct="0">
              <a:defRPr>
                <a:solidFill>
                  <a:schemeClr val="tx1"/>
                </a:solidFill>
                <a:latin typeface="Calibri" panose="020F0502020204030204" pitchFamily="34" charset="0"/>
                <a:cs typeface="Arial" panose="020B0604020202020204" pitchFamily="34" charset="0"/>
              </a:defRPr>
            </a:lvl3pPr>
            <a:lvl4pPr marL="2400300" indent="-342900" eaLnBrk="0" hangingPunct="0">
              <a:defRPr>
                <a:solidFill>
                  <a:schemeClr val="tx1"/>
                </a:solidFill>
                <a:latin typeface="Calibri" panose="020F0502020204030204" pitchFamily="34" charset="0"/>
                <a:cs typeface="Arial" panose="020B0604020202020204" pitchFamily="34" charset="0"/>
              </a:defRPr>
            </a:lvl4pPr>
            <a:lvl5pPr marL="3086100" indent="-342900" eaLnBrk="0" hangingPunct="0">
              <a:defRPr>
                <a:solidFill>
                  <a:schemeClr val="tx1"/>
                </a:solidFill>
                <a:latin typeface="Calibri" panose="020F0502020204030204" pitchFamily="34" charset="0"/>
                <a:cs typeface="Arial" panose="020B0604020202020204" pitchFamily="34" charset="0"/>
              </a:defRPr>
            </a:lvl5pPr>
            <a:lvl6pPr marL="37719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44577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51435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5829300" indent="-3429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it-IT" altLang="it-IT">
                <a:solidFill>
                  <a:srgbClr val="FFFFFF"/>
                </a:solidFill>
                <a:latin typeface="Arial" panose="020B0604020202020204" pitchFamily="34" charset="0"/>
              </a:rPr>
              <a:t>Pagina </a:t>
            </a:r>
            <a:fld id="{76E8DB79-36FC-460E-B11A-6E29097A7F45}" type="slidenum">
              <a:rPr lang="it-IT" altLang="it-IT">
                <a:solidFill>
                  <a:srgbClr val="FFFFFF"/>
                </a:solidFill>
                <a:latin typeface="Arial" panose="020B0604020202020204" pitchFamily="34" charset="0"/>
              </a:rPr>
              <a:pPr/>
              <a:t>33</a:t>
            </a:fld>
            <a:endParaRPr lang="it-IT" altLang="it-IT">
              <a:solidFill>
                <a:srgbClr val="FFFFFF"/>
              </a:solidFill>
              <a:latin typeface="Arial" panose="020B0604020202020204" pitchFamily="34" charset="0"/>
            </a:endParaRPr>
          </a:p>
        </p:txBody>
      </p:sp>
      <p:pic>
        <p:nvPicPr>
          <p:cNvPr id="31748" name="Picture 2" descr="C:\DiscoD\Università\Articoli Convegni\AIGA_2012\Figura_Perugia1.jpg">
            <a:extLst>
              <a:ext uri="{FF2B5EF4-FFF2-40B4-BE49-F238E27FC236}">
                <a16:creationId xmlns:a16="http://schemas.microsoft.com/office/drawing/2014/main" id="{026561C7-8F07-1281-8501-EEAEB3D9E7E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135" t="1414" r="10336" b="31236"/>
          <a:stretch>
            <a:fillRect/>
          </a:stretch>
        </p:blipFill>
        <p:spPr bwMode="auto">
          <a:xfrm>
            <a:off x="2126458" y="2112170"/>
            <a:ext cx="13716002" cy="8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3" descr="C:\DiscoD\Università\Articoli Convegni\AIGA_2012\Figura_Perugia2.jpg">
            <a:extLst>
              <a:ext uri="{FF2B5EF4-FFF2-40B4-BE49-F238E27FC236}">
                <a16:creationId xmlns:a16="http://schemas.microsoft.com/office/drawing/2014/main" id="{EFFF1530-BFEB-F1B6-D91A-BA4C25A91FB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000" t="6828" r="10338" b="37910"/>
          <a:stretch>
            <a:fillRect/>
          </a:stretch>
        </p:blipFill>
        <p:spPr bwMode="auto">
          <a:xfrm>
            <a:off x="2793207" y="2774159"/>
            <a:ext cx="13049250" cy="673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ttangolo 41">
            <a:extLst>
              <a:ext uri="{FF2B5EF4-FFF2-40B4-BE49-F238E27FC236}">
                <a16:creationId xmlns:a16="http://schemas.microsoft.com/office/drawing/2014/main" id="{D9941E53-99EA-8CD6-1B48-3DB412209C7A}"/>
              </a:ext>
            </a:extLst>
          </p:cNvPr>
          <p:cNvSpPr/>
          <p:nvPr/>
        </p:nvSpPr>
        <p:spPr>
          <a:xfrm>
            <a:off x="2947988" y="6622257"/>
            <a:ext cx="3831432" cy="1809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pic>
        <p:nvPicPr>
          <p:cNvPr id="31751" name="Picture 2" descr="C:\DiscoD\Università\Articoli Convegni\AIGA_2012\Immagine_Perugia.jpg">
            <a:extLst>
              <a:ext uri="{FF2B5EF4-FFF2-40B4-BE49-F238E27FC236}">
                <a16:creationId xmlns:a16="http://schemas.microsoft.com/office/drawing/2014/main" id="{F3355AAA-991F-D281-ED0C-32331AF75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096" t="24916" r="69844" b="53706"/>
          <a:stretch>
            <a:fillRect/>
          </a:stretch>
        </p:blipFill>
        <p:spPr bwMode="auto">
          <a:xfrm>
            <a:off x="3671890" y="3707609"/>
            <a:ext cx="1719263"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Connettore 1 43">
            <a:extLst>
              <a:ext uri="{FF2B5EF4-FFF2-40B4-BE49-F238E27FC236}">
                <a16:creationId xmlns:a16="http://schemas.microsoft.com/office/drawing/2014/main" id="{57B323D5-C97D-294E-FB9E-B8CA9820B1C1}"/>
              </a:ext>
            </a:extLst>
          </p:cNvPr>
          <p:cNvCxnSpPr/>
          <p:nvPr/>
        </p:nvCxnSpPr>
        <p:spPr>
          <a:xfrm>
            <a:off x="13306425" y="2274095"/>
            <a:ext cx="0" cy="5405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Connettore 1 44">
            <a:extLst>
              <a:ext uri="{FF2B5EF4-FFF2-40B4-BE49-F238E27FC236}">
                <a16:creationId xmlns:a16="http://schemas.microsoft.com/office/drawing/2014/main" id="{3E9D21E8-C5F4-1C36-B942-C4DEF9079B28}"/>
              </a:ext>
            </a:extLst>
          </p:cNvPr>
          <p:cNvCxnSpPr/>
          <p:nvPr/>
        </p:nvCxnSpPr>
        <p:spPr>
          <a:xfrm>
            <a:off x="15073313" y="2274095"/>
            <a:ext cx="0" cy="5405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Connettore 1 45">
            <a:extLst>
              <a:ext uri="{FF2B5EF4-FFF2-40B4-BE49-F238E27FC236}">
                <a16:creationId xmlns:a16="http://schemas.microsoft.com/office/drawing/2014/main" id="{F494F43A-FC4B-6E18-FA2F-AB1E868944E1}"/>
              </a:ext>
            </a:extLst>
          </p:cNvPr>
          <p:cNvCxnSpPr/>
          <p:nvPr/>
        </p:nvCxnSpPr>
        <p:spPr>
          <a:xfrm>
            <a:off x="15625763" y="2274095"/>
            <a:ext cx="0" cy="54054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ttore 1 46">
            <a:extLst>
              <a:ext uri="{FF2B5EF4-FFF2-40B4-BE49-F238E27FC236}">
                <a16:creationId xmlns:a16="http://schemas.microsoft.com/office/drawing/2014/main" id="{98EEA7A2-1575-A7BE-CCBB-0F768BB59C9F}"/>
              </a:ext>
            </a:extLst>
          </p:cNvPr>
          <p:cNvCxnSpPr/>
          <p:nvPr/>
        </p:nvCxnSpPr>
        <p:spPr>
          <a:xfrm>
            <a:off x="14404182" y="2257427"/>
            <a:ext cx="0" cy="53816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ttore 1 47">
            <a:extLst>
              <a:ext uri="{FF2B5EF4-FFF2-40B4-BE49-F238E27FC236}">
                <a16:creationId xmlns:a16="http://schemas.microsoft.com/office/drawing/2014/main" id="{873C39BC-FC50-9984-A318-A1087284F520}"/>
              </a:ext>
            </a:extLst>
          </p:cNvPr>
          <p:cNvCxnSpPr/>
          <p:nvPr/>
        </p:nvCxnSpPr>
        <p:spPr>
          <a:xfrm>
            <a:off x="15073313" y="2274097"/>
            <a:ext cx="0" cy="1404938"/>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9" name="Connettore 1 48">
            <a:extLst>
              <a:ext uri="{FF2B5EF4-FFF2-40B4-BE49-F238E27FC236}">
                <a16:creationId xmlns:a16="http://schemas.microsoft.com/office/drawing/2014/main" id="{B11695F8-9913-267A-DC33-B2DE964F5D24}"/>
              </a:ext>
            </a:extLst>
          </p:cNvPr>
          <p:cNvCxnSpPr/>
          <p:nvPr/>
        </p:nvCxnSpPr>
        <p:spPr>
          <a:xfrm flipH="1">
            <a:off x="14404184" y="2302670"/>
            <a:ext cx="4763" cy="1159668"/>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0" name="Connettore 1 49">
            <a:extLst>
              <a:ext uri="{FF2B5EF4-FFF2-40B4-BE49-F238E27FC236}">
                <a16:creationId xmlns:a16="http://schemas.microsoft.com/office/drawing/2014/main" id="{CA8B4C6B-CBBA-9BF7-C20F-894AF394C569}"/>
              </a:ext>
            </a:extLst>
          </p:cNvPr>
          <p:cNvCxnSpPr/>
          <p:nvPr/>
        </p:nvCxnSpPr>
        <p:spPr>
          <a:xfrm>
            <a:off x="15625763" y="2286000"/>
            <a:ext cx="0" cy="3336132"/>
          </a:xfrm>
          <a:prstGeom prst="line">
            <a:avLst/>
          </a:prstGeom>
          <a:ln w="158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1759" name="CasellaDiTesto 50">
            <a:extLst>
              <a:ext uri="{FF2B5EF4-FFF2-40B4-BE49-F238E27FC236}">
                <a16:creationId xmlns:a16="http://schemas.microsoft.com/office/drawing/2014/main" id="{5D3AAE71-AFA7-DEDB-BC66-F15CD2E926A6}"/>
              </a:ext>
            </a:extLst>
          </p:cNvPr>
          <p:cNvSpPr txBox="1">
            <a:spLocks noChangeArrowheads="1"/>
          </p:cNvSpPr>
          <p:nvPr/>
        </p:nvSpPr>
        <p:spPr bwMode="auto">
          <a:xfrm>
            <a:off x="10929940" y="2355059"/>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a:t>
            </a:r>
          </a:p>
        </p:txBody>
      </p:sp>
      <p:sp>
        <p:nvSpPr>
          <p:cNvPr id="31760" name="CasellaDiTesto 51">
            <a:extLst>
              <a:ext uri="{FF2B5EF4-FFF2-40B4-BE49-F238E27FC236}">
                <a16:creationId xmlns:a16="http://schemas.microsoft.com/office/drawing/2014/main" id="{C1A784F7-A77B-51F9-5449-F75D8D3D60E5}"/>
              </a:ext>
            </a:extLst>
          </p:cNvPr>
          <p:cNvSpPr txBox="1">
            <a:spLocks noChangeArrowheads="1"/>
          </p:cNvSpPr>
          <p:nvPr/>
        </p:nvSpPr>
        <p:spPr bwMode="auto">
          <a:xfrm>
            <a:off x="13551695" y="2369345"/>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a:t>
            </a:r>
          </a:p>
        </p:txBody>
      </p:sp>
      <p:sp>
        <p:nvSpPr>
          <p:cNvPr id="31761" name="CasellaDiTesto 52">
            <a:extLst>
              <a:ext uri="{FF2B5EF4-FFF2-40B4-BE49-F238E27FC236}">
                <a16:creationId xmlns:a16="http://schemas.microsoft.com/office/drawing/2014/main" id="{8B0427C7-1C93-C94B-3665-77FFBF57E50D}"/>
              </a:ext>
            </a:extLst>
          </p:cNvPr>
          <p:cNvSpPr txBox="1">
            <a:spLocks noChangeArrowheads="1"/>
          </p:cNvSpPr>
          <p:nvPr/>
        </p:nvSpPr>
        <p:spPr bwMode="auto">
          <a:xfrm>
            <a:off x="15142370" y="2369345"/>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IV</a:t>
            </a:r>
          </a:p>
        </p:txBody>
      </p:sp>
      <p:sp>
        <p:nvSpPr>
          <p:cNvPr id="31762" name="CasellaDiTesto 53">
            <a:extLst>
              <a:ext uri="{FF2B5EF4-FFF2-40B4-BE49-F238E27FC236}">
                <a16:creationId xmlns:a16="http://schemas.microsoft.com/office/drawing/2014/main" id="{A1836E9E-5038-39E3-89B4-1BA22EC7A8AA}"/>
              </a:ext>
            </a:extLst>
          </p:cNvPr>
          <p:cNvSpPr txBox="1">
            <a:spLocks noChangeArrowheads="1"/>
          </p:cNvSpPr>
          <p:nvPr/>
        </p:nvSpPr>
        <p:spPr bwMode="auto">
          <a:xfrm>
            <a:off x="14513720" y="2369345"/>
            <a:ext cx="864393"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III</a:t>
            </a:r>
          </a:p>
        </p:txBody>
      </p:sp>
      <p:sp>
        <p:nvSpPr>
          <p:cNvPr id="31763" name="CasellaDiTesto 54">
            <a:extLst>
              <a:ext uri="{FF2B5EF4-FFF2-40B4-BE49-F238E27FC236}">
                <a16:creationId xmlns:a16="http://schemas.microsoft.com/office/drawing/2014/main" id="{D840552E-9ADE-049F-39E1-D48DF3E74A6F}"/>
              </a:ext>
            </a:extLst>
          </p:cNvPr>
          <p:cNvSpPr txBox="1">
            <a:spLocks noChangeArrowheads="1"/>
          </p:cNvSpPr>
          <p:nvPr/>
        </p:nvSpPr>
        <p:spPr bwMode="auto">
          <a:xfrm>
            <a:off x="15516227" y="2369345"/>
            <a:ext cx="86439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V</a:t>
            </a:r>
          </a:p>
        </p:txBody>
      </p:sp>
      <p:sp>
        <p:nvSpPr>
          <p:cNvPr id="31764" name="CasellaDiTesto 1">
            <a:extLst>
              <a:ext uri="{FF2B5EF4-FFF2-40B4-BE49-F238E27FC236}">
                <a16:creationId xmlns:a16="http://schemas.microsoft.com/office/drawing/2014/main" id="{A647D889-EE44-0823-E4D7-A0731910E149}"/>
              </a:ext>
            </a:extLst>
          </p:cNvPr>
          <p:cNvSpPr txBox="1">
            <a:spLocks noChangeArrowheads="1"/>
          </p:cNvSpPr>
          <p:nvPr/>
        </p:nvSpPr>
        <p:spPr bwMode="auto">
          <a:xfrm>
            <a:off x="3009900" y="7198520"/>
            <a:ext cx="5457825" cy="1971675"/>
          </a:xfrm>
          <a:prstGeom prst="rect">
            <a:avLst/>
          </a:prstGeom>
          <a:solidFill>
            <a:srgbClr val="FFFFFF"/>
          </a:solidFill>
          <a:ln w="9525">
            <a:solidFill>
              <a:schemeClr val="tx1"/>
            </a:solidFill>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it-IT" sz="2400" b="1">
                <a:latin typeface="Times New Roman" panose="02020603050405020304" pitchFamily="18" charset="0"/>
                <a:cs typeface="Times New Roman" panose="02020603050405020304" pitchFamily="18" charset="0"/>
              </a:rPr>
              <a:t>I   Modesti aumenti di velocità</a:t>
            </a:r>
          </a:p>
          <a:p>
            <a:pPr eaLnBrk="1" hangingPunct="1"/>
            <a:r>
              <a:rPr lang="en-US" altLang="it-IT" sz="2400" b="1">
                <a:latin typeface="Times New Roman" panose="02020603050405020304" pitchFamily="18" charset="0"/>
                <a:cs typeface="Times New Roman" panose="02020603050405020304" pitchFamily="18" charset="0"/>
              </a:rPr>
              <a:t>II  Accelerazione costante</a:t>
            </a:r>
          </a:p>
          <a:p>
            <a:pPr eaLnBrk="1" hangingPunct="1"/>
            <a:r>
              <a:rPr lang="en-US" altLang="it-IT" sz="2400" b="1">
                <a:latin typeface="Times New Roman" panose="02020603050405020304" pitchFamily="18" charset="0"/>
                <a:cs typeface="Times New Roman" panose="02020603050405020304" pitchFamily="18" charset="0"/>
              </a:rPr>
              <a:t>III Velocità costante</a:t>
            </a:r>
          </a:p>
          <a:p>
            <a:pPr eaLnBrk="1" hangingPunct="1"/>
            <a:r>
              <a:rPr lang="en-US" altLang="it-IT" sz="2400" b="1">
                <a:latin typeface="Times New Roman" panose="02020603050405020304" pitchFamily="18" charset="0"/>
                <a:cs typeface="Times New Roman" panose="02020603050405020304" pitchFamily="18" charset="0"/>
              </a:rPr>
              <a:t>IV Aumento esponenziale della velocità</a:t>
            </a:r>
          </a:p>
          <a:p>
            <a:pPr eaLnBrk="1" hangingPunct="1"/>
            <a:r>
              <a:rPr lang="en-US" altLang="it-IT" sz="2400" b="1">
                <a:latin typeface="Times New Roman" panose="02020603050405020304" pitchFamily="18" charset="0"/>
                <a:cs typeface="Times New Roman" panose="02020603050405020304" pitchFamily="18" charset="0"/>
              </a:rPr>
              <a:t>V   Fase decelerativa</a:t>
            </a:r>
          </a:p>
        </p:txBody>
      </p:sp>
      <p:sp>
        <p:nvSpPr>
          <p:cNvPr id="31765" name="CasellaDiTesto 56">
            <a:extLst>
              <a:ext uri="{FF2B5EF4-FFF2-40B4-BE49-F238E27FC236}">
                <a16:creationId xmlns:a16="http://schemas.microsoft.com/office/drawing/2014/main" id="{7372162F-AA87-B306-A583-9E188D1FA1C1}"/>
              </a:ext>
            </a:extLst>
          </p:cNvPr>
          <p:cNvSpPr txBox="1">
            <a:spLocks noChangeArrowheads="1"/>
          </p:cNvSpPr>
          <p:nvPr/>
        </p:nvSpPr>
        <p:spPr bwMode="auto">
          <a:xfrm>
            <a:off x="4788695" y="4217195"/>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1</a:t>
            </a:r>
          </a:p>
        </p:txBody>
      </p:sp>
      <p:sp>
        <p:nvSpPr>
          <p:cNvPr id="31766" name="CasellaDiTesto 57">
            <a:extLst>
              <a:ext uri="{FF2B5EF4-FFF2-40B4-BE49-F238E27FC236}">
                <a16:creationId xmlns:a16="http://schemas.microsoft.com/office/drawing/2014/main" id="{23FF2856-3DB1-E0D3-CDF8-838A9EC4ABF4}"/>
              </a:ext>
            </a:extLst>
          </p:cNvPr>
          <p:cNvSpPr txBox="1">
            <a:spLocks noChangeArrowheads="1"/>
          </p:cNvSpPr>
          <p:nvPr/>
        </p:nvSpPr>
        <p:spPr bwMode="auto">
          <a:xfrm>
            <a:off x="4788695" y="4552950"/>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7</a:t>
            </a:r>
          </a:p>
        </p:txBody>
      </p:sp>
      <p:sp>
        <p:nvSpPr>
          <p:cNvPr id="31767" name="CasellaDiTesto 58">
            <a:extLst>
              <a:ext uri="{FF2B5EF4-FFF2-40B4-BE49-F238E27FC236}">
                <a16:creationId xmlns:a16="http://schemas.microsoft.com/office/drawing/2014/main" id="{6CA87C80-47A3-9D37-5A3C-BA9C2AF0283B}"/>
              </a:ext>
            </a:extLst>
          </p:cNvPr>
          <p:cNvSpPr txBox="1">
            <a:spLocks noChangeArrowheads="1"/>
          </p:cNvSpPr>
          <p:nvPr/>
        </p:nvSpPr>
        <p:spPr bwMode="auto">
          <a:xfrm>
            <a:off x="4791076" y="4898232"/>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9</a:t>
            </a:r>
          </a:p>
        </p:txBody>
      </p:sp>
      <p:sp>
        <p:nvSpPr>
          <p:cNvPr id="31768" name="CasellaDiTesto 59">
            <a:extLst>
              <a:ext uri="{FF2B5EF4-FFF2-40B4-BE49-F238E27FC236}">
                <a16:creationId xmlns:a16="http://schemas.microsoft.com/office/drawing/2014/main" id="{8340A413-C85F-A604-E820-3A11B61DCF10}"/>
              </a:ext>
            </a:extLst>
          </p:cNvPr>
          <p:cNvSpPr txBox="1">
            <a:spLocks noChangeArrowheads="1"/>
          </p:cNvSpPr>
          <p:nvPr/>
        </p:nvSpPr>
        <p:spPr bwMode="auto">
          <a:xfrm>
            <a:off x="4788695" y="5191125"/>
            <a:ext cx="122501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10</a:t>
            </a:r>
          </a:p>
        </p:txBody>
      </p:sp>
      <p:sp>
        <p:nvSpPr>
          <p:cNvPr id="31769" name="CasellaDiTesto 60">
            <a:extLst>
              <a:ext uri="{FF2B5EF4-FFF2-40B4-BE49-F238E27FC236}">
                <a16:creationId xmlns:a16="http://schemas.microsoft.com/office/drawing/2014/main" id="{64F92E0C-1C19-35B8-E612-D572DC57AF46}"/>
              </a:ext>
            </a:extLst>
          </p:cNvPr>
          <p:cNvSpPr txBox="1">
            <a:spLocks noChangeArrowheads="1"/>
          </p:cNvSpPr>
          <p:nvPr/>
        </p:nvSpPr>
        <p:spPr bwMode="auto">
          <a:xfrm>
            <a:off x="4788695" y="5512595"/>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3</a:t>
            </a:r>
          </a:p>
        </p:txBody>
      </p:sp>
      <p:sp>
        <p:nvSpPr>
          <p:cNvPr id="31770" name="CasellaDiTesto 61">
            <a:extLst>
              <a:ext uri="{FF2B5EF4-FFF2-40B4-BE49-F238E27FC236}">
                <a16:creationId xmlns:a16="http://schemas.microsoft.com/office/drawing/2014/main" id="{F491D90C-5758-AEB7-D0EA-ECA862B7860C}"/>
              </a:ext>
            </a:extLst>
          </p:cNvPr>
          <p:cNvSpPr txBox="1">
            <a:spLocks noChangeArrowheads="1"/>
          </p:cNvSpPr>
          <p:nvPr/>
        </p:nvSpPr>
        <p:spPr bwMode="auto">
          <a:xfrm>
            <a:off x="4795838" y="5824538"/>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4</a:t>
            </a:r>
          </a:p>
        </p:txBody>
      </p:sp>
      <p:sp>
        <p:nvSpPr>
          <p:cNvPr id="31771" name="CasellaDiTesto 62">
            <a:extLst>
              <a:ext uri="{FF2B5EF4-FFF2-40B4-BE49-F238E27FC236}">
                <a16:creationId xmlns:a16="http://schemas.microsoft.com/office/drawing/2014/main" id="{BA759513-5E4E-5C01-93CA-AF34C86C529E}"/>
              </a:ext>
            </a:extLst>
          </p:cNvPr>
          <p:cNvSpPr txBox="1">
            <a:spLocks noChangeArrowheads="1"/>
          </p:cNvSpPr>
          <p:nvPr/>
        </p:nvSpPr>
        <p:spPr bwMode="auto">
          <a:xfrm>
            <a:off x="4788695" y="6160295"/>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5</a:t>
            </a:r>
          </a:p>
        </p:txBody>
      </p:sp>
      <p:sp>
        <p:nvSpPr>
          <p:cNvPr id="31772" name="CasellaDiTesto 63">
            <a:extLst>
              <a:ext uri="{FF2B5EF4-FFF2-40B4-BE49-F238E27FC236}">
                <a16:creationId xmlns:a16="http://schemas.microsoft.com/office/drawing/2014/main" id="{94D553B7-FAD3-BDD1-1365-A74765DBB999}"/>
              </a:ext>
            </a:extLst>
          </p:cNvPr>
          <p:cNvSpPr txBox="1">
            <a:spLocks noChangeArrowheads="1"/>
          </p:cNvSpPr>
          <p:nvPr/>
        </p:nvSpPr>
        <p:spPr bwMode="auto">
          <a:xfrm>
            <a:off x="4788695" y="6469857"/>
            <a:ext cx="109036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8</a:t>
            </a:r>
          </a:p>
        </p:txBody>
      </p:sp>
      <p:sp>
        <p:nvSpPr>
          <p:cNvPr id="31773" name="CasellaDiTesto 64">
            <a:extLst>
              <a:ext uri="{FF2B5EF4-FFF2-40B4-BE49-F238E27FC236}">
                <a16:creationId xmlns:a16="http://schemas.microsoft.com/office/drawing/2014/main" id="{FD8CBA9E-55AE-84E1-3440-ACC6D1747FED}"/>
              </a:ext>
            </a:extLst>
          </p:cNvPr>
          <p:cNvSpPr txBox="1">
            <a:spLocks noChangeArrowheads="1"/>
          </p:cNvSpPr>
          <p:nvPr/>
        </p:nvSpPr>
        <p:spPr bwMode="auto">
          <a:xfrm>
            <a:off x="4788695" y="3571875"/>
            <a:ext cx="339548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frane in spritz-beton</a:t>
            </a:r>
          </a:p>
        </p:txBody>
      </p:sp>
      <p:sp>
        <p:nvSpPr>
          <p:cNvPr id="31774" name="CasellaDiTesto 65">
            <a:extLst>
              <a:ext uri="{FF2B5EF4-FFF2-40B4-BE49-F238E27FC236}">
                <a16:creationId xmlns:a16="http://schemas.microsoft.com/office/drawing/2014/main" id="{D8706402-1CEE-5DB2-4723-1990365FE727}"/>
              </a:ext>
            </a:extLst>
          </p:cNvPr>
          <p:cNvSpPr txBox="1">
            <a:spLocks noChangeArrowheads="1"/>
          </p:cNvSpPr>
          <p:nvPr/>
        </p:nvSpPr>
        <p:spPr bwMode="auto">
          <a:xfrm>
            <a:off x="4788695" y="3895725"/>
            <a:ext cx="389561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frane non in spritz-beton</a:t>
            </a:r>
          </a:p>
        </p:txBody>
      </p:sp>
      <p:sp>
        <p:nvSpPr>
          <p:cNvPr id="67" name="Parentesi graffa aperta 66">
            <a:extLst>
              <a:ext uri="{FF2B5EF4-FFF2-40B4-BE49-F238E27FC236}">
                <a16:creationId xmlns:a16="http://schemas.microsoft.com/office/drawing/2014/main" id="{1DF4F79E-73B3-F98E-BBE2-B088714602E9}"/>
              </a:ext>
            </a:extLst>
          </p:cNvPr>
          <p:cNvSpPr/>
          <p:nvPr/>
        </p:nvSpPr>
        <p:spPr>
          <a:xfrm>
            <a:off x="3531395" y="4405313"/>
            <a:ext cx="285750" cy="1154907"/>
          </a:xfrm>
          <a:prstGeom prst="lef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31776" name="CasellaDiTesto 67">
            <a:extLst>
              <a:ext uri="{FF2B5EF4-FFF2-40B4-BE49-F238E27FC236}">
                <a16:creationId xmlns:a16="http://schemas.microsoft.com/office/drawing/2014/main" id="{A3282DCD-65E8-CF98-43C5-9A1BCB1B91E9}"/>
              </a:ext>
            </a:extLst>
          </p:cNvPr>
          <p:cNvSpPr txBox="1">
            <a:spLocks noChangeArrowheads="1"/>
          </p:cNvSpPr>
          <p:nvPr/>
        </p:nvSpPr>
        <p:spPr bwMode="auto">
          <a:xfrm rot="-5400000">
            <a:off x="2541694" y="4672699"/>
            <a:ext cx="1505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Senza </a:t>
            </a:r>
          </a:p>
          <a:p>
            <a:pPr algn="ctr" eaLnBrk="1" hangingPunct="1"/>
            <a:r>
              <a:rPr lang="en-GB" altLang="it-IT" sz="1800" b="1">
                <a:latin typeface="Arial" panose="020B0604020202020204" pitchFamily="34" charset="0"/>
              </a:rPr>
              <a:t>spritz-beton</a:t>
            </a:r>
          </a:p>
        </p:txBody>
      </p:sp>
      <p:sp>
        <p:nvSpPr>
          <p:cNvPr id="69" name="Parentesi graffa aperta 68">
            <a:extLst>
              <a:ext uri="{FF2B5EF4-FFF2-40B4-BE49-F238E27FC236}">
                <a16:creationId xmlns:a16="http://schemas.microsoft.com/office/drawing/2014/main" id="{FF3AE8C8-B6F2-B5BC-B39E-2E5CFA238176}"/>
              </a:ext>
            </a:extLst>
          </p:cNvPr>
          <p:cNvSpPr/>
          <p:nvPr/>
        </p:nvSpPr>
        <p:spPr>
          <a:xfrm>
            <a:off x="3531395" y="5715002"/>
            <a:ext cx="285750" cy="115728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31778" name="CasellaDiTesto 69">
            <a:extLst>
              <a:ext uri="{FF2B5EF4-FFF2-40B4-BE49-F238E27FC236}">
                <a16:creationId xmlns:a16="http://schemas.microsoft.com/office/drawing/2014/main" id="{C8D5FDFD-D9D1-73CD-D5BD-64BA876C8CBA}"/>
              </a:ext>
            </a:extLst>
          </p:cNvPr>
          <p:cNvSpPr txBox="1">
            <a:spLocks noChangeArrowheads="1"/>
          </p:cNvSpPr>
          <p:nvPr/>
        </p:nvSpPr>
        <p:spPr bwMode="auto">
          <a:xfrm rot="-5400000">
            <a:off x="2541694" y="5984768"/>
            <a:ext cx="15055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Con </a:t>
            </a:r>
          </a:p>
          <a:p>
            <a:pPr algn="ctr" eaLnBrk="1" hangingPunct="1"/>
            <a:r>
              <a:rPr lang="en-GB" altLang="it-IT" sz="1800" b="1">
                <a:latin typeface="Arial" panose="020B0604020202020204" pitchFamily="34" charset="0"/>
              </a:rPr>
              <a:t>spritz-beton</a:t>
            </a:r>
          </a:p>
        </p:txBody>
      </p:sp>
      <p:sp>
        <p:nvSpPr>
          <p:cNvPr id="31779" name="Segnaposto data 3">
            <a:extLst>
              <a:ext uri="{FF2B5EF4-FFF2-40B4-BE49-F238E27FC236}">
                <a16:creationId xmlns:a16="http://schemas.microsoft.com/office/drawing/2014/main" id="{5882FCAC-F1BF-EB61-9633-C91EAEBC1474}"/>
              </a:ext>
            </a:extLst>
          </p:cNvPr>
          <p:cNvSpPr txBox="1">
            <a:spLocks noGrp="1"/>
          </p:cNvSpPr>
          <p:nvPr/>
        </p:nvSpPr>
        <p:spPr bwMode="auto">
          <a:xfrm>
            <a:off x="8801102" y="10401300"/>
            <a:ext cx="185499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fld id="{E06A7CFC-4B14-4FE7-81EC-47261C93DC2A}" type="datetime1">
              <a:rPr lang="it-IT" altLang="it-IT" sz="1650">
                <a:solidFill>
                  <a:srgbClr val="FFFFFF"/>
                </a:solidFill>
                <a:latin typeface="Arial" panose="020B0604020202020204" pitchFamily="34" charset="0"/>
              </a:rPr>
              <a:pPr algn="ctr"/>
              <a:t>14/03/2024</a:t>
            </a:fld>
            <a:endParaRPr lang="it-IT" altLang="it-IT" sz="1650">
              <a:solidFill>
                <a:srgbClr val="FFFFFF"/>
              </a:solidFill>
              <a:latin typeface="Arial" panose="020B0604020202020204" pitchFamily="34" charset="0"/>
            </a:endParaRPr>
          </a:p>
        </p:txBody>
      </p:sp>
      <p:pic>
        <p:nvPicPr>
          <p:cNvPr id="13314" name="Picture 2" descr="C:\DiscoD\Università\Articoli Convegni\AIGA_2012\Precipitazione_senza.jpg">
            <a:extLst>
              <a:ext uri="{FF2B5EF4-FFF2-40B4-BE49-F238E27FC236}">
                <a16:creationId xmlns:a16="http://schemas.microsoft.com/office/drawing/2014/main" id="{C681DF5C-955F-71C7-E9C8-9BF8C1750CF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799" t="6920" r="10995" b="38432"/>
          <a:stretch>
            <a:fillRect/>
          </a:stretch>
        </p:blipFill>
        <p:spPr bwMode="auto">
          <a:xfrm>
            <a:off x="2933702" y="2778922"/>
            <a:ext cx="12799220" cy="666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81" name="Segnaposto numero diapositiva 5">
            <a:extLst>
              <a:ext uri="{FF2B5EF4-FFF2-40B4-BE49-F238E27FC236}">
                <a16:creationId xmlns:a16="http://schemas.microsoft.com/office/drawing/2014/main" id="{D81096F1-CE3D-1E9C-F9CE-23361B1A1388}"/>
              </a:ext>
            </a:extLst>
          </p:cNvPr>
          <p:cNvSpPr txBox="1">
            <a:spLocks noGrp="1"/>
          </p:cNvSpPr>
          <p:nvPr/>
        </p:nvSpPr>
        <p:spPr bwMode="auto">
          <a:xfrm>
            <a:off x="13249277" y="10401300"/>
            <a:ext cx="23764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a:r>
              <a:rPr lang="it-IT" altLang="it-IT" sz="1650">
                <a:solidFill>
                  <a:srgbClr val="FFFFFF"/>
                </a:solidFill>
                <a:latin typeface="Arial" panose="020B0604020202020204" pitchFamily="34" charset="0"/>
              </a:rPr>
              <a:t>Pagina </a:t>
            </a:r>
            <a:fld id="{838B063D-36E4-4673-B85B-E83CF078D492}" type="slidenum">
              <a:rPr lang="it-IT" altLang="it-IT" sz="1650">
                <a:solidFill>
                  <a:srgbClr val="FFFFFF"/>
                </a:solidFill>
                <a:latin typeface="Arial" panose="020B0604020202020204" pitchFamily="34" charset="0"/>
              </a:rPr>
              <a:pPr algn="r"/>
              <a:t>33</a:t>
            </a:fld>
            <a:endParaRPr lang="it-IT" altLang="it-IT" sz="1650">
              <a:solidFill>
                <a:srgbClr val="FFFFFF"/>
              </a:solidFill>
              <a:latin typeface="Arial" panose="020B0604020202020204" pitchFamily="34" charset="0"/>
            </a:endParaRPr>
          </a:p>
        </p:txBody>
      </p:sp>
      <p:cxnSp>
        <p:nvCxnSpPr>
          <p:cNvPr id="72" name="Connettore 2 71">
            <a:extLst>
              <a:ext uri="{FF2B5EF4-FFF2-40B4-BE49-F238E27FC236}">
                <a16:creationId xmlns:a16="http://schemas.microsoft.com/office/drawing/2014/main" id="{F4881AA9-9BC1-72DC-22F6-3AA28E777522}"/>
              </a:ext>
            </a:extLst>
          </p:cNvPr>
          <p:cNvCxnSpPr/>
          <p:nvPr/>
        </p:nvCxnSpPr>
        <p:spPr>
          <a:xfrm>
            <a:off x="13184982" y="1181100"/>
            <a:ext cx="0" cy="168830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CAD4CA35-54ED-72F6-6050-E8835C6662CA}"/>
              </a:ext>
            </a:extLst>
          </p:cNvPr>
          <p:cNvCxnSpPr/>
          <p:nvPr/>
        </p:nvCxnSpPr>
        <p:spPr>
          <a:xfrm flipH="1">
            <a:off x="14416088" y="2976565"/>
            <a:ext cx="345282" cy="3309938"/>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784" name="CasellaDiTesto 38">
            <a:extLst>
              <a:ext uri="{FF2B5EF4-FFF2-40B4-BE49-F238E27FC236}">
                <a16:creationId xmlns:a16="http://schemas.microsoft.com/office/drawing/2014/main" id="{2CE06BFE-F1BE-71DB-FEC2-8FAF2B098452}"/>
              </a:ext>
            </a:extLst>
          </p:cNvPr>
          <p:cNvSpPr txBox="1">
            <a:spLocks noChangeArrowheads="1"/>
          </p:cNvSpPr>
          <p:nvPr/>
        </p:nvSpPr>
        <p:spPr bwMode="auto">
          <a:xfrm>
            <a:off x="2286000" y="1207295"/>
            <a:ext cx="137160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4050" b="1">
                <a:latin typeface="Arial" panose="020B0604020202020204" pitchFamily="34" charset="0"/>
              </a:rPr>
              <a:t>FRANE SENZA SPRITZ-BETON</a:t>
            </a:r>
          </a:p>
        </p:txBody>
      </p:sp>
    </p:spTree>
    <p:extLst>
      <p:ext uri="{BB962C8B-B14F-4D97-AF65-F5344CB8AC3E}">
        <p14:creationId xmlns:p14="http://schemas.microsoft.com/office/powerpoint/2010/main" val="32719116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path" presetSubtype="0" accel="50000" decel="50000" fill="hold" nodeType="clickEffect">
                                  <p:stCondLst>
                                    <p:cond delay="0"/>
                                  </p:stCondLst>
                                  <p:childTnLst>
                                    <p:animMotion origin="layout" path="M 1.38889E-7 2.83951E-6 L 0.18889 0.00154 " pathEditMode="relative" rAng="0" ptsTypes="AA">
                                      <p:cBhvr>
                                        <p:cTn id="12" dur="2000" fill="hold"/>
                                        <p:tgtEl>
                                          <p:spTgt spid="13314"/>
                                        </p:tgtEl>
                                        <p:attrNameLst>
                                          <p:attrName>ppt_x</p:attrName>
                                          <p:attrName>ppt_y</p:attrName>
                                        </p:attrNameLst>
                                      </p:cBhvr>
                                      <p:rCtr x="9444" y="77"/>
                                    </p:animMotion>
                                  </p:childTnLst>
                                </p:cTn>
                              </p:par>
                              <p:par>
                                <p:cTn id="13" presetID="42" presetClass="path" presetSubtype="0" accel="50000" decel="50000" fill="hold" nodeType="withEffect">
                                  <p:stCondLst>
                                    <p:cond delay="0"/>
                                  </p:stCondLst>
                                  <p:childTnLst>
                                    <p:animMotion origin="layout" path="M 3.05556E-6 -3.58025E-6 L 0.18819 0.00263 " pathEditMode="relative" rAng="0" ptsTypes="AA">
                                      <p:cBhvr>
                                        <p:cTn id="14" dur="2000" fill="hold"/>
                                        <p:tgtEl>
                                          <p:spTgt spid="72"/>
                                        </p:tgtEl>
                                        <p:attrNameLst>
                                          <p:attrName>ppt_x</p:attrName>
                                          <p:attrName>ppt_y</p:attrName>
                                        </p:attrNameLst>
                                      </p:cBhvr>
                                      <p:rCtr x="9410" y="123"/>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2 7">
            <a:extLst>
              <a:ext uri="{FF2B5EF4-FFF2-40B4-BE49-F238E27FC236}">
                <a16:creationId xmlns:a16="http://schemas.microsoft.com/office/drawing/2014/main" id="{9AB4E34F-E4BB-9371-00C8-C22C77D93BFE}"/>
              </a:ext>
            </a:extLst>
          </p:cNvPr>
          <p:cNvCxnSpPr/>
          <p:nvPr/>
        </p:nvCxnSpPr>
        <p:spPr>
          <a:xfrm flipV="1">
            <a:off x="14651832" y="9472612"/>
            <a:ext cx="0" cy="1081088"/>
          </a:xfrm>
          <a:prstGeom prst="straightConnector1">
            <a:avLst/>
          </a:prstGeom>
          <a:ln w="3175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nvGrpSpPr>
          <p:cNvPr id="30723" name="Gruppo 4">
            <a:extLst>
              <a:ext uri="{FF2B5EF4-FFF2-40B4-BE49-F238E27FC236}">
                <a16:creationId xmlns:a16="http://schemas.microsoft.com/office/drawing/2014/main" id="{9F22BC6A-6399-C3A0-D399-2426AFA32047}"/>
              </a:ext>
            </a:extLst>
          </p:cNvPr>
          <p:cNvGrpSpPr>
            <a:grpSpLocks/>
          </p:cNvGrpSpPr>
          <p:nvPr/>
        </p:nvGrpSpPr>
        <p:grpSpPr bwMode="auto">
          <a:xfrm>
            <a:off x="2286002" y="2776536"/>
            <a:ext cx="13911263" cy="7484270"/>
            <a:chOff x="0" y="1076998"/>
            <a:chExt cx="9273842" cy="4988241"/>
          </a:xfrm>
        </p:grpSpPr>
        <p:pic>
          <p:nvPicPr>
            <p:cNvPr id="30726" name="Picture 5" descr="C:\DiscoD\Università\Articoli Convegni\AIGA_2012\Figura_Perugia4.jpg">
              <a:extLst>
                <a:ext uri="{FF2B5EF4-FFF2-40B4-BE49-F238E27FC236}">
                  <a16:creationId xmlns:a16="http://schemas.microsoft.com/office/drawing/2014/main" id="{50402BA3-9A92-34C9-F633-7BD1D51BC51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943" t="7201" r="11331" b="37868"/>
            <a:stretch>
              <a:fillRect/>
            </a:stretch>
          </p:blipFill>
          <p:spPr bwMode="auto">
            <a:xfrm>
              <a:off x="393814" y="1089225"/>
              <a:ext cx="8591996"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4" descr="C:\DiscoD\Università\Articoli Convegni\AIGA_2012\Figura_Perugia3.jpg">
              <a:extLst>
                <a:ext uri="{FF2B5EF4-FFF2-40B4-BE49-F238E27FC236}">
                  <a16:creationId xmlns:a16="http://schemas.microsoft.com/office/drawing/2014/main" id="{390D5D72-103F-18AE-B0E0-AFB680C775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574" t="7051" r="9727" b="31572"/>
            <a:stretch>
              <a:fillRect/>
            </a:stretch>
          </p:blipFill>
          <p:spPr bwMode="auto">
            <a:xfrm>
              <a:off x="0" y="1076998"/>
              <a:ext cx="9163734" cy="498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ttangolo 55">
              <a:extLst>
                <a:ext uri="{FF2B5EF4-FFF2-40B4-BE49-F238E27FC236}">
                  <a16:creationId xmlns:a16="http://schemas.microsoft.com/office/drawing/2014/main" id="{D837F784-C3F4-2610-FA02-10191CE54B16}"/>
                </a:ext>
              </a:extLst>
            </p:cNvPr>
            <p:cNvSpPr/>
            <p:nvPr/>
          </p:nvSpPr>
          <p:spPr>
            <a:xfrm>
              <a:off x="496870" y="3627461"/>
              <a:ext cx="2554195" cy="1206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4050"/>
            </a:p>
          </p:txBody>
        </p:sp>
        <p:pic>
          <p:nvPicPr>
            <p:cNvPr id="30729" name="Picture 2" descr="C:\DiscoD\Università\Articoli Convegni\AIGA_2012\Immagine_Perugia.jpg">
              <a:extLst>
                <a:ext uri="{FF2B5EF4-FFF2-40B4-BE49-F238E27FC236}">
                  <a16:creationId xmlns:a16="http://schemas.microsoft.com/office/drawing/2014/main" id="{A696BBEB-CB04-EAD2-ED4A-68F61A1BF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096" t="24916" r="69844" b="53706"/>
            <a:stretch>
              <a:fillRect/>
            </a:stretch>
          </p:blipFill>
          <p:spPr bwMode="auto">
            <a:xfrm>
              <a:off x="979272" y="1683544"/>
              <a:ext cx="1146723" cy="2150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ttore 1 69">
              <a:extLst>
                <a:ext uri="{FF2B5EF4-FFF2-40B4-BE49-F238E27FC236}">
                  <a16:creationId xmlns:a16="http://schemas.microsoft.com/office/drawing/2014/main" id="{8EDB4E67-CEC9-12F6-04AC-88A510FAAFA1}"/>
                </a:ext>
              </a:extLst>
            </p:cNvPr>
            <p:cNvCxnSpPr/>
            <p:nvPr/>
          </p:nvCxnSpPr>
          <p:spPr>
            <a:xfrm>
              <a:off x="5105217" y="5566891"/>
              <a:ext cx="0" cy="3602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nettore 1 70">
              <a:extLst>
                <a:ext uri="{FF2B5EF4-FFF2-40B4-BE49-F238E27FC236}">
                  <a16:creationId xmlns:a16="http://schemas.microsoft.com/office/drawing/2014/main" id="{2B0519EC-C4D3-EDD6-4196-46ABD99E19BD}"/>
                </a:ext>
              </a:extLst>
            </p:cNvPr>
            <p:cNvCxnSpPr/>
            <p:nvPr/>
          </p:nvCxnSpPr>
          <p:spPr>
            <a:xfrm>
              <a:off x="5105217" y="1746752"/>
              <a:ext cx="0" cy="4137558"/>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2" name="Connettore 1 71">
              <a:extLst>
                <a:ext uri="{FF2B5EF4-FFF2-40B4-BE49-F238E27FC236}">
                  <a16:creationId xmlns:a16="http://schemas.microsoft.com/office/drawing/2014/main" id="{6AD7B30B-CB2F-446B-BC9A-ADD541DB9E14}"/>
                </a:ext>
              </a:extLst>
            </p:cNvPr>
            <p:cNvCxnSpPr/>
            <p:nvPr/>
          </p:nvCxnSpPr>
          <p:spPr>
            <a:xfrm>
              <a:off x="8410273" y="5562129"/>
              <a:ext cx="0" cy="3602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ttore 1 72">
              <a:extLst>
                <a:ext uri="{FF2B5EF4-FFF2-40B4-BE49-F238E27FC236}">
                  <a16:creationId xmlns:a16="http://schemas.microsoft.com/office/drawing/2014/main" id="{E6B070DB-F984-78CE-C8D4-CE302DE37337}"/>
                </a:ext>
              </a:extLst>
            </p:cNvPr>
            <p:cNvCxnSpPr/>
            <p:nvPr/>
          </p:nvCxnSpPr>
          <p:spPr>
            <a:xfrm>
              <a:off x="6910140" y="5566891"/>
              <a:ext cx="0" cy="3602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ttore 1 73">
              <a:extLst>
                <a:ext uri="{FF2B5EF4-FFF2-40B4-BE49-F238E27FC236}">
                  <a16:creationId xmlns:a16="http://schemas.microsoft.com/office/drawing/2014/main" id="{654524AC-A335-3D6E-388A-EE2E14BA9174}"/>
                </a:ext>
              </a:extLst>
            </p:cNvPr>
            <p:cNvCxnSpPr/>
            <p:nvPr/>
          </p:nvCxnSpPr>
          <p:spPr>
            <a:xfrm>
              <a:off x="6897440" y="2533951"/>
              <a:ext cx="0" cy="3410668"/>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Connettore 1 74">
              <a:extLst>
                <a:ext uri="{FF2B5EF4-FFF2-40B4-BE49-F238E27FC236}">
                  <a16:creationId xmlns:a16="http://schemas.microsoft.com/office/drawing/2014/main" id="{30CFF69D-78E0-A44C-71B9-45D9E8268CD2}"/>
                </a:ext>
              </a:extLst>
            </p:cNvPr>
            <p:cNvCxnSpPr/>
            <p:nvPr/>
          </p:nvCxnSpPr>
          <p:spPr>
            <a:xfrm>
              <a:off x="6249764" y="5566891"/>
              <a:ext cx="0" cy="3602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ttore 1 75">
              <a:extLst>
                <a:ext uri="{FF2B5EF4-FFF2-40B4-BE49-F238E27FC236}">
                  <a16:creationId xmlns:a16="http://schemas.microsoft.com/office/drawing/2014/main" id="{CF90F643-DB0F-F6DA-4529-3CDAFFB11643}"/>
                </a:ext>
              </a:extLst>
            </p:cNvPr>
            <p:cNvCxnSpPr/>
            <p:nvPr/>
          </p:nvCxnSpPr>
          <p:spPr>
            <a:xfrm>
              <a:off x="6249764" y="2246688"/>
              <a:ext cx="0" cy="3678887"/>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737" name="CasellaDiTesto 76">
              <a:extLst>
                <a:ext uri="{FF2B5EF4-FFF2-40B4-BE49-F238E27FC236}">
                  <a16:creationId xmlns:a16="http://schemas.microsoft.com/office/drawing/2014/main" id="{5D94D55D-B712-8C39-ADF4-383B20582272}"/>
                </a:ext>
              </a:extLst>
            </p:cNvPr>
            <p:cNvSpPr txBox="1">
              <a:spLocks noChangeArrowheads="1"/>
            </p:cNvSpPr>
            <p:nvPr/>
          </p:nvSpPr>
          <p:spPr bwMode="auto">
            <a:xfrm>
              <a:off x="4305290" y="5515620"/>
              <a:ext cx="576064" cy="47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a:t>
              </a:r>
            </a:p>
          </p:txBody>
        </p:sp>
        <p:sp>
          <p:nvSpPr>
            <p:cNvPr id="30738" name="CasellaDiTesto 77">
              <a:extLst>
                <a:ext uri="{FF2B5EF4-FFF2-40B4-BE49-F238E27FC236}">
                  <a16:creationId xmlns:a16="http://schemas.microsoft.com/office/drawing/2014/main" id="{84682388-497B-4A63-934B-B5EE91AE0052}"/>
                </a:ext>
              </a:extLst>
            </p:cNvPr>
            <p:cNvSpPr txBox="1">
              <a:spLocks noChangeArrowheads="1"/>
            </p:cNvSpPr>
            <p:nvPr/>
          </p:nvSpPr>
          <p:spPr bwMode="auto">
            <a:xfrm>
              <a:off x="5529426" y="5515620"/>
              <a:ext cx="576064" cy="47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a:t>
              </a:r>
            </a:p>
          </p:txBody>
        </p:sp>
        <p:sp>
          <p:nvSpPr>
            <p:cNvPr id="30739" name="CasellaDiTesto 78">
              <a:extLst>
                <a:ext uri="{FF2B5EF4-FFF2-40B4-BE49-F238E27FC236}">
                  <a16:creationId xmlns:a16="http://schemas.microsoft.com/office/drawing/2014/main" id="{9AD00629-D745-9E4F-5EB7-3B49E0FC7AA9}"/>
                </a:ext>
              </a:extLst>
            </p:cNvPr>
            <p:cNvSpPr txBox="1">
              <a:spLocks noChangeArrowheads="1"/>
            </p:cNvSpPr>
            <p:nvPr/>
          </p:nvSpPr>
          <p:spPr bwMode="auto">
            <a:xfrm>
              <a:off x="7473642" y="5515620"/>
              <a:ext cx="576064" cy="47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IV</a:t>
              </a:r>
            </a:p>
          </p:txBody>
        </p:sp>
        <p:sp>
          <p:nvSpPr>
            <p:cNvPr id="30740" name="CasellaDiTesto 79">
              <a:extLst>
                <a:ext uri="{FF2B5EF4-FFF2-40B4-BE49-F238E27FC236}">
                  <a16:creationId xmlns:a16="http://schemas.microsoft.com/office/drawing/2014/main" id="{FF607489-E496-CB64-87DC-F1A31A222354}"/>
                </a:ext>
              </a:extLst>
            </p:cNvPr>
            <p:cNvSpPr txBox="1">
              <a:spLocks noChangeArrowheads="1"/>
            </p:cNvSpPr>
            <p:nvPr/>
          </p:nvSpPr>
          <p:spPr bwMode="auto">
            <a:xfrm>
              <a:off x="6465530" y="5515620"/>
              <a:ext cx="576064" cy="47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III</a:t>
              </a:r>
            </a:p>
          </p:txBody>
        </p:sp>
        <p:sp>
          <p:nvSpPr>
            <p:cNvPr id="30741" name="CasellaDiTesto 80">
              <a:extLst>
                <a:ext uri="{FF2B5EF4-FFF2-40B4-BE49-F238E27FC236}">
                  <a16:creationId xmlns:a16="http://schemas.microsoft.com/office/drawing/2014/main" id="{73B63BD3-B123-E4F1-B351-693740028F75}"/>
                </a:ext>
              </a:extLst>
            </p:cNvPr>
            <p:cNvSpPr txBox="1">
              <a:spLocks noChangeArrowheads="1"/>
            </p:cNvSpPr>
            <p:nvPr/>
          </p:nvSpPr>
          <p:spPr bwMode="auto">
            <a:xfrm>
              <a:off x="8697778" y="5515620"/>
              <a:ext cx="576064" cy="47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4050">
                  <a:latin typeface="Arial" panose="020B0604020202020204" pitchFamily="34" charset="0"/>
                </a:rPr>
                <a:t>V</a:t>
              </a:r>
            </a:p>
          </p:txBody>
        </p:sp>
        <p:sp>
          <p:nvSpPr>
            <p:cNvPr id="30742" name="CasellaDiTesto 1">
              <a:extLst>
                <a:ext uri="{FF2B5EF4-FFF2-40B4-BE49-F238E27FC236}">
                  <a16:creationId xmlns:a16="http://schemas.microsoft.com/office/drawing/2014/main" id="{D158FB36-E247-6DDD-ACDF-8FE14373D9AD}"/>
                </a:ext>
              </a:extLst>
            </p:cNvPr>
            <p:cNvSpPr txBox="1">
              <a:spLocks noChangeArrowheads="1"/>
            </p:cNvSpPr>
            <p:nvPr/>
          </p:nvSpPr>
          <p:spPr bwMode="auto">
            <a:xfrm>
              <a:off x="538250" y="4011660"/>
              <a:ext cx="3637830" cy="1313872"/>
            </a:xfrm>
            <a:prstGeom prst="rect">
              <a:avLst/>
            </a:prstGeom>
            <a:solidFill>
              <a:srgbClr val="FFFFFF"/>
            </a:solidFill>
            <a:ln w="9525">
              <a:solidFill>
                <a:schemeClr val="tx1"/>
              </a:solidFill>
              <a:miter lim="800000"/>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it-IT" sz="2400" b="1">
                  <a:latin typeface="Times New Roman" panose="02020603050405020304" pitchFamily="18" charset="0"/>
                  <a:cs typeface="Times New Roman" panose="02020603050405020304" pitchFamily="18" charset="0"/>
                </a:rPr>
                <a:t>I   Modesti aumenti di velocità</a:t>
              </a:r>
            </a:p>
            <a:p>
              <a:pPr eaLnBrk="1" hangingPunct="1"/>
              <a:r>
                <a:rPr lang="en-US" altLang="it-IT" sz="2400" b="1">
                  <a:latin typeface="Times New Roman" panose="02020603050405020304" pitchFamily="18" charset="0"/>
                  <a:cs typeface="Times New Roman" panose="02020603050405020304" pitchFamily="18" charset="0"/>
                </a:rPr>
                <a:t>II  Accelerazione costante</a:t>
              </a:r>
            </a:p>
            <a:p>
              <a:pPr eaLnBrk="1" hangingPunct="1"/>
              <a:r>
                <a:rPr lang="en-US" altLang="it-IT" sz="2400" b="1">
                  <a:latin typeface="Times New Roman" panose="02020603050405020304" pitchFamily="18" charset="0"/>
                  <a:cs typeface="Times New Roman" panose="02020603050405020304" pitchFamily="18" charset="0"/>
                </a:rPr>
                <a:t>III Velocità costante</a:t>
              </a:r>
            </a:p>
            <a:p>
              <a:pPr eaLnBrk="1" hangingPunct="1"/>
              <a:r>
                <a:rPr lang="en-US" altLang="it-IT" sz="2400" b="1">
                  <a:latin typeface="Times New Roman" panose="02020603050405020304" pitchFamily="18" charset="0"/>
                  <a:cs typeface="Times New Roman" panose="02020603050405020304" pitchFamily="18" charset="0"/>
                </a:rPr>
                <a:t>IV Aumento esponenziale della velocità</a:t>
              </a:r>
            </a:p>
            <a:p>
              <a:pPr eaLnBrk="1" hangingPunct="1"/>
              <a:r>
                <a:rPr lang="en-US" altLang="it-IT" sz="2400" b="1">
                  <a:latin typeface="Times New Roman" panose="02020603050405020304" pitchFamily="18" charset="0"/>
                  <a:cs typeface="Times New Roman" panose="02020603050405020304" pitchFamily="18" charset="0"/>
                </a:rPr>
                <a:t>V   Fase decelerativa</a:t>
              </a:r>
            </a:p>
          </p:txBody>
        </p:sp>
        <p:sp>
          <p:nvSpPr>
            <p:cNvPr id="30743" name="CasellaDiTesto 82">
              <a:extLst>
                <a:ext uri="{FF2B5EF4-FFF2-40B4-BE49-F238E27FC236}">
                  <a16:creationId xmlns:a16="http://schemas.microsoft.com/office/drawing/2014/main" id="{560C872B-5467-0044-C6BE-DC8C3397D02A}"/>
                </a:ext>
              </a:extLst>
            </p:cNvPr>
            <p:cNvSpPr txBox="1">
              <a:spLocks noChangeArrowheads="1"/>
            </p:cNvSpPr>
            <p:nvPr/>
          </p:nvSpPr>
          <p:spPr bwMode="auto">
            <a:xfrm>
              <a:off x="1724009" y="2023865"/>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1</a:t>
              </a:r>
            </a:p>
          </p:txBody>
        </p:sp>
        <p:sp>
          <p:nvSpPr>
            <p:cNvPr id="30744" name="CasellaDiTesto 83">
              <a:extLst>
                <a:ext uri="{FF2B5EF4-FFF2-40B4-BE49-F238E27FC236}">
                  <a16:creationId xmlns:a16="http://schemas.microsoft.com/office/drawing/2014/main" id="{627E2718-29DC-9BB0-B343-1AA93668ACB2}"/>
                </a:ext>
              </a:extLst>
            </p:cNvPr>
            <p:cNvSpPr txBox="1">
              <a:spLocks noChangeArrowheads="1"/>
            </p:cNvSpPr>
            <p:nvPr/>
          </p:nvSpPr>
          <p:spPr bwMode="auto">
            <a:xfrm>
              <a:off x="1724009" y="2247385"/>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7</a:t>
              </a:r>
            </a:p>
          </p:txBody>
        </p:sp>
        <p:sp>
          <p:nvSpPr>
            <p:cNvPr id="30745" name="CasellaDiTesto 84">
              <a:extLst>
                <a:ext uri="{FF2B5EF4-FFF2-40B4-BE49-F238E27FC236}">
                  <a16:creationId xmlns:a16="http://schemas.microsoft.com/office/drawing/2014/main" id="{9920657D-62B5-6E5A-99F6-C4F3FA99A61D}"/>
                </a:ext>
              </a:extLst>
            </p:cNvPr>
            <p:cNvSpPr txBox="1">
              <a:spLocks noChangeArrowheads="1"/>
            </p:cNvSpPr>
            <p:nvPr/>
          </p:nvSpPr>
          <p:spPr bwMode="auto">
            <a:xfrm>
              <a:off x="1724897" y="2477696"/>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9</a:t>
              </a:r>
            </a:p>
          </p:txBody>
        </p:sp>
        <p:sp>
          <p:nvSpPr>
            <p:cNvPr id="30746" name="CasellaDiTesto 85">
              <a:extLst>
                <a:ext uri="{FF2B5EF4-FFF2-40B4-BE49-F238E27FC236}">
                  <a16:creationId xmlns:a16="http://schemas.microsoft.com/office/drawing/2014/main" id="{BD3B8D06-156E-DDDD-B510-B36506F7E39A}"/>
                </a:ext>
              </a:extLst>
            </p:cNvPr>
            <p:cNvSpPr txBox="1">
              <a:spLocks noChangeArrowheads="1"/>
            </p:cNvSpPr>
            <p:nvPr/>
          </p:nvSpPr>
          <p:spPr bwMode="auto">
            <a:xfrm>
              <a:off x="1724009" y="2673400"/>
              <a:ext cx="816647"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10</a:t>
              </a:r>
            </a:p>
          </p:txBody>
        </p:sp>
        <p:sp>
          <p:nvSpPr>
            <p:cNvPr id="30747" name="CasellaDiTesto 86">
              <a:extLst>
                <a:ext uri="{FF2B5EF4-FFF2-40B4-BE49-F238E27FC236}">
                  <a16:creationId xmlns:a16="http://schemas.microsoft.com/office/drawing/2014/main" id="{8B8D77AB-4EE6-CCFA-E2E9-7EA16DEA830D}"/>
                </a:ext>
              </a:extLst>
            </p:cNvPr>
            <p:cNvSpPr txBox="1">
              <a:spLocks noChangeArrowheads="1"/>
            </p:cNvSpPr>
            <p:nvPr/>
          </p:nvSpPr>
          <p:spPr bwMode="auto">
            <a:xfrm>
              <a:off x="1724009" y="2887961"/>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3</a:t>
              </a:r>
            </a:p>
          </p:txBody>
        </p:sp>
        <p:sp>
          <p:nvSpPr>
            <p:cNvPr id="30748" name="CasellaDiTesto 87">
              <a:extLst>
                <a:ext uri="{FF2B5EF4-FFF2-40B4-BE49-F238E27FC236}">
                  <a16:creationId xmlns:a16="http://schemas.microsoft.com/office/drawing/2014/main" id="{134EB306-53DC-25D5-363B-D810A5501618}"/>
                </a:ext>
              </a:extLst>
            </p:cNvPr>
            <p:cNvSpPr txBox="1">
              <a:spLocks noChangeArrowheads="1"/>
            </p:cNvSpPr>
            <p:nvPr/>
          </p:nvSpPr>
          <p:spPr bwMode="auto">
            <a:xfrm>
              <a:off x="1728702" y="3095288"/>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4</a:t>
              </a:r>
            </a:p>
          </p:txBody>
        </p:sp>
        <p:sp>
          <p:nvSpPr>
            <p:cNvPr id="30749" name="CasellaDiTesto 88">
              <a:extLst>
                <a:ext uri="{FF2B5EF4-FFF2-40B4-BE49-F238E27FC236}">
                  <a16:creationId xmlns:a16="http://schemas.microsoft.com/office/drawing/2014/main" id="{B62D124A-BC4E-5B10-E9ED-5286CBAD1551}"/>
                </a:ext>
              </a:extLst>
            </p:cNvPr>
            <p:cNvSpPr txBox="1">
              <a:spLocks noChangeArrowheads="1"/>
            </p:cNvSpPr>
            <p:nvPr/>
          </p:nvSpPr>
          <p:spPr bwMode="auto">
            <a:xfrm>
              <a:off x="1724009" y="3320009"/>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5</a:t>
              </a:r>
            </a:p>
          </p:txBody>
        </p:sp>
        <p:sp>
          <p:nvSpPr>
            <p:cNvPr id="30750" name="CasellaDiTesto 89">
              <a:extLst>
                <a:ext uri="{FF2B5EF4-FFF2-40B4-BE49-F238E27FC236}">
                  <a16:creationId xmlns:a16="http://schemas.microsoft.com/office/drawing/2014/main" id="{EE272BF8-8701-251F-B4D8-1E658C235FCA}"/>
                </a:ext>
              </a:extLst>
            </p:cNvPr>
            <p:cNvSpPr txBox="1">
              <a:spLocks noChangeArrowheads="1"/>
            </p:cNvSpPr>
            <p:nvPr/>
          </p:nvSpPr>
          <p:spPr bwMode="auto">
            <a:xfrm>
              <a:off x="1724009" y="3525873"/>
              <a:ext cx="72688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Frana 8</a:t>
              </a:r>
            </a:p>
          </p:txBody>
        </p:sp>
        <p:sp>
          <p:nvSpPr>
            <p:cNvPr id="30751" name="CasellaDiTesto 90">
              <a:extLst>
                <a:ext uri="{FF2B5EF4-FFF2-40B4-BE49-F238E27FC236}">
                  <a16:creationId xmlns:a16="http://schemas.microsoft.com/office/drawing/2014/main" id="{D1FA7C72-AC48-369C-F722-A3586C5C3028}"/>
                </a:ext>
              </a:extLst>
            </p:cNvPr>
            <p:cNvSpPr txBox="1">
              <a:spLocks noChangeArrowheads="1"/>
            </p:cNvSpPr>
            <p:nvPr/>
          </p:nvSpPr>
          <p:spPr bwMode="auto">
            <a:xfrm>
              <a:off x="1724009" y="1593280"/>
              <a:ext cx="2263573"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frane in spritz-beton</a:t>
              </a:r>
            </a:p>
          </p:txBody>
        </p:sp>
        <p:sp>
          <p:nvSpPr>
            <p:cNvPr id="30752" name="CasellaDiTesto 91">
              <a:extLst>
                <a:ext uri="{FF2B5EF4-FFF2-40B4-BE49-F238E27FC236}">
                  <a16:creationId xmlns:a16="http://schemas.microsoft.com/office/drawing/2014/main" id="{36AB5CA1-58FA-CC5A-6DB7-0C90C277B5A5}"/>
                </a:ext>
              </a:extLst>
            </p:cNvPr>
            <p:cNvSpPr txBox="1">
              <a:spLocks noChangeArrowheads="1"/>
            </p:cNvSpPr>
            <p:nvPr/>
          </p:nvSpPr>
          <p:spPr bwMode="auto">
            <a:xfrm>
              <a:off x="1724008" y="1809304"/>
              <a:ext cx="2596985" cy="27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GB" altLang="it-IT" sz="2100" b="1">
                  <a:latin typeface="Times New Roman" panose="02020603050405020304" pitchFamily="18" charset="0"/>
                  <a:cs typeface="Times New Roman" panose="02020603050405020304" pitchFamily="18" charset="0"/>
                </a:rPr>
                <a:t>Fitting frane non in spritz-beton</a:t>
              </a:r>
            </a:p>
          </p:txBody>
        </p:sp>
        <p:sp>
          <p:nvSpPr>
            <p:cNvPr id="93" name="Parentesi graffa aperta 92">
              <a:extLst>
                <a:ext uri="{FF2B5EF4-FFF2-40B4-BE49-F238E27FC236}">
                  <a16:creationId xmlns:a16="http://schemas.microsoft.com/office/drawing/2014/main" id="{ACA363C3-CCF1-BBF3-356F-718A30383D08}"/>
                </a:ext>
              </a:extLst>
            </p:cNvPr>
            <p:cNvSpPr/>
            <p:nvPr/>
          </p:nvSpPr>
          <p:spPr>
            <a:xfrm>
              <a:off x="885793" y="2148288"/>
              <a:ext cx="190493" cy="771328"/>
            </a:xfrm>
            <a:prstGeom prst="leftBrace">
              <a:avLst/>
            </a:prstGeom>
            <a:ln w="158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30754" name="CasellaDiTesto 93">
              <a:extLst>
                <a:ext uri="{FF2B5EF4-FFF2-40B4-BE49-F238E27FC236}">
                  <a16:creationId xmlns:a16="http://schemas.microsoft.com/office/drawing/2014/main" id="{8CFF4528-D3D0-0F9E-7A40-3433B58DB287}"/>
                </a:ext>
              </a:extLst>
            </p:cNvPr>
            <p:cNvSpPr txBox="1">
              <a:spLocks noChangeArrowheads="1"/>
            </p:cNvSpPr>
            <p:nvPr/>
          </p:nvSpPr>
          <p:spPr bwMode="auto">
            <a:xfrm rot="16200000">
              <a:off x="225658" y="2328033"/>
              <a:ext cx="1003437" cy="43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Senza </a:t>
              </a:r>
            </a:p>
            <a:p>
              <a:pPr algn="ctr" eaLnBrk="1" hangingPunct="1"/>
              <a:r>
                <a:rPr lang="en-GB" altLang="it-IT" sz="1800" b="1">
                  <a:latin typeface="Arial" panose="020B0604020202020204" pitchFamily="34" charset="0"/>
                </a:rPr>
                <a:t>spritz-beton</a:t>
              </a:r>
            </a:p>
          </p:txBody>
        </p:sp>
        <p:sp>
          <p:nvSpPr>
            <p:cNvPr id="95" name="Parentesi graffa aperta 94">
              <a:extLst>
                <a:ext uri="{FF2B5EF4-FFF2-40B4-BE49-F238E27FC236}">
                  <a16:creationId xmlns:a16="http://schemas.microsoft.com/office/drawing/2014/main" id="{2C84CE5C-C8E9-09CE-1E91-E15A37EBEE0A}"/>
                </a:ext>
              </a:extLst>
            </p:cNvPr>
            <p:cNvSpPr/>
            <p:nvPr/>
          </p:nvSpPr>
          <p:spPr>
            <a:xfrm>
              <a:off x="885793" y="3022777"/>
              <a:ext cx="190493" cy="77132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sz="4050"/>
            </a:p>
          </p:txBody>
        </p:sp>
        <p:sp>
          <p:nvSpPr>
            <p:cNvPr id="30756" name="CasellaDiTesto 95">
              <a:extLst>
                <a:ext uri="{FF2B5EF4-FFF2-40B4-BE49-F238E27FC236}">
                  <a16:creationId xmlns:a16="http://schemas.microsoft.com/office/drawing/2014/main" id="{0C995F40-52F1-4211-CD65-434FFE723A5B}"/>
                </a:ext>
              </a:extLst>
            </p:cNvPr>
            <p:cNvSpPr txBox="1">
              <a:spLocks noChangeArrowheads="1"/>
            </p:cNvSpPr>
            <p:nvPr/>
          </p:nvSpPr>
          <p:spPr bwMode="auto">
            <a:xfrm rot="16200000">
              <a:off x="225658" y="3202289"/>
              <a:ext cx="1003437" cy="43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1800" b="1">
                  <a:latin typeface="Arial" panose="020B0604020202020204" pitchFamily="34" charset="0"/>
                </a:rPr>
                <a:t>Con </a:t>
              </a:r>
            </a:p>
            <a:p>
              <a:pPr algn="ctr" eaLnBrk="1" hangingPunct="1"/>
              <a:r>
                <a:rPr lang="en-GB" altLang="it-IT" sz="1800" b="1">
                  <a:latin typeface="Arial" panose="020B0604020202020204" pitchFamily="34" charset="0"/>
                </a:rPr>
                <a:t>spritz-beton</a:t>
              </a:r>
            </a:p>
          </p:txBody>
        </p:sp>
      </p:grpSp>
      <p:pic>
        <p:nvPicPr>
          <p:cNvPr id="12297" name="Picture 9" descr="C:\DiscoD\Università\Articoli Convegni\AIGA_2012\Precipitazione_con.jpg">
            <a:extLst>
              <a:ext uri="{FF2B5EF4-FFF2-40B4-BE49-F238E27FC236}">
                <a16:creationId xmlns:a16="http://schemas.microsoft.com/office/drawing/2014/main" id="{50D7CD83-D94B-B339-8B92-F134EC68D3F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5009" t="7184" r="10789" b="38319"/>
          <a:stretch>
            <a:fillRect/>
          </a:stretch>
        </p:blipFill>
        <p:spPr bwMode="auto">
          <a:xfrm>
            <a:off x="3043240" y="2790824"/>
            <a:ext cx="12799220" cy="664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CasellaDiTesto 35">
            <a:extLst>
              <a:ext uri="{FF2B5EF4-FFF2-40B4-BE49-F238E27FC236}">
                <a16:creationId xmlns:a16="http://schemas.microsoft.com/office/drawing/2014/main" id="{238F6D9E-C92B-5D75-E6A9-9A17E3CA5398}"/>
              </a:ext>
            </a:extLst>
          </p:cNvPr>
          <p:cNvSpPr txBox="1">
            <a:spLocks noChangeArrowheads="1"/>
          </p:cNvSpPr>
          <p:nvPr/>
        </p:nvSpPr>
        <p:spPr bwMode="auto">
          <a:xfrm>
            <a:off x="2286000" y="1181098"/>
            <a:ext cx="137160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GB" altLang="it-IT" sz="4050" b="1">
                <a:latin typeface="Arial" panose="020B0604020202020204" pitchFamily="34" charset="0"/>
              </a:rPr>
              <a:t>FRANE CON SPRITZ-BETON</a:t>
            </a:r>
          </a:p>
        </p:txBody>
      </p:sp>
    </p:spTree>
    <p:extLst>
      <p:ext uri="{BB962C8B-B14F-4D97-AF65-F5344CB8AC3E}">
        <p14:creationId xmlns:p14="http://schemas.microsoft.com/office/powerpoint/2010/main" val="33230861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path" presetSubtype="0" accel="50000" decel="50000" fill="hold" nodeType="clickEffect">
                                  <p:stCondLst>
                                    <p:cond delay="0"/>
                                  </p:stCondLst>
                                  <p:childTnLst>
                                    <p:animMotion origin="layout" path="M 5.55556E-7 4.19753E-6 L 0.07865 4.19753E-6 " pathEditMode="relative" rAng="0" ptsTypes="AA">
                                      <p:cBhvr>
                                        <p:cTn id="12" dur="2000" fill="hold"/>
                                        <p:tgtEl>
                                          <p:spTgt spid="12297"/>
                                        </p:tgtEl>
                                        <p:attrNameLst>
                                          <p:attrName>ppt_x</p:attrName>
                                          <p:attrName>ppt_y</p:attrName>
                                        </p:attrNameLst>
                                      </p:cBhvr>
                                      <p:rCtr x="3932" y="0"/>
                                    </p:animMotion>
                                  </p:childTnLst>
                                </p:cTn>
                              </p:par>
                              <p:par>
                                <p:cTn id="13" presetID="42" presetClass="path" presetSubtype="0" accel="50000" decel="50000" fill="hold" nodeType="withEffect">
                                  <p:stCondLst>
                                    <p:cond delay="0"/>
                                  </p:stCondLst>
                                  <p:childTnLst>
                                    <p:animMotion origin="layout" path="M 4.72222E-6 -2.46914E-6 L 0.0842 -0.00123 " pathEditMode="relative" rAng="0" ptsTypes="AA">
                                      <p:cBhvr>
                                        <p:cTn id="14" dur="2000" fill="hold"/>
                                        <p:tgtEl>
                                          <p:spTgt spid="8"/>
                                        </p:tgtEl>
                                        <p:attrNameLst>
                                          <p:attrName>ppt_x</p:attrName>
                                          <p:attrName>ppt_y</p:attrName>
                                        </p:attrNameLst>
                                      </p:cBhvr>
                                      <p:rCtr x="4210"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5B27D-7C7B-61DF-2DF2-FE9876E84CE0}"/>
              </a:ext>
            </a:extLst>
          </p:cNvPr>
          <p:cNvPicPr>
            <a:picLocks noChangeAspect="1"/>
          </p:cNvPicPr>
          <p:nvPr/>
        </p:nvPicPr>
        <p:blipFill rotWithShape="1">
          <a:blip r:embed="rId3"/>
          <a:srcRect l="16636" b="-285"/>
          <a:stretch/>
        </p:blipFill>
        <p:spPr>
          <a:xfrm>
            <a:off x="1415143" y="1442924"/>
            <a:ext cx="15245609" cy="8748924"/>
          </a:xfrm>
          <a:prstGeom prst="rect">
            <a:avLst/>
          </a:prstGeom>
        </p:spPr>
      </p:pic>
      <p:sp>
        <p:nvSpPr>
          <p:cNvPr id="2" name="Espace réservé du texte 1">
            <a:extLst>
              <a:ext uri="{FF2B5EF4-FFF2-40B4-BE49-F238E27FC236}">
                <a16:creationId xmlns:a16="http://schemas.microsoft.com/office/drawing/2014/main" id="{E2B6594F-CA1B-4C71-DF0E-212D72CE6F56}"/>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Final result</a:t>
            </a:r>
          </a:p>
        </p:txBody>
      </p:sp>
    </p:spTree>
    <p:extLst>
      <p:ext uri="{BB962C8B-B14F-4D97-AF65-F5344CB8AC3E}">
        <p14:creationId xmlns:p14="http://schemas.microsoft.com/office/powerpoint/2010/main" val="1723629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0D8DFB-9248-3860-DA9D-99F2AB4900DC}"/>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48F5095-BBBF-AA48-DC14-EEF191CCEBF3}"/>
              </a:ext>
            </a:extLst>
          </p:cNvPr>
          <p:cNvPicPr>
            <a:picLocks noChangeAspect="1"/>
          </p:cNvPicPr>
          <p:nvPr/>
        </p:nvPicPr>
        <p:blipFill>
          <a:blip r:embed="rId3"/>
          <a:stretch>
            <a:fillRect/>
          </a:stretch>
        </p:blipFill>
        <p:spPr>
          <a:xfrm>
            <a:off x="4783742" y="2161473"/>
            <a:ext cx="8720515" cy="7228646"/>
          </a:xfrm>
          <a:prstGeom prst="rect">
            <a:avLst/>
          </a:prstGeom>
        </p:spPr>
      </p:pic>
      <p:sp>
        <p:nvSpPr>
          <p:cNvPr id="6" name="Espace réservé du texte 1">
            <a:extLst>
              <a:ext uri="{FF2B5EF4-FFF2-40B4-BE49-F238E27FC236}">
                <a16:creationId xmlns:a16="http://schemas.microsoft.com/office/drawing/2014/main" id="{FF85E358-B8EB-BB65-44A4-C4BDDD3E842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Discussion about Risk mitigation</a:t>
            </a:r>
          </a:p>
        </p:txBody>
      </p:sp>
    </p:spTree>
    <p:extLst>
      <p:ext uri="{BB962C8B-B14F-4D97-AF65-F5344CB8AC3E}">
        <p14:creationId xmlns:p14="http://schemas.microsoft.com/office/powerpoint/2010/main" val="105385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F32B89-1DE3-2918-62DA-3C164E6BCDC7}"/>
              </a:ext>
            </a:extLst>
          </p:cNvPr>
          <p:cNvSpPr>
            <a:spLocks noGrp="1"/>
          </p:cNvSpPr>
          <p:nvPr>
            <p:ph type="body" sz="quarter" idx="10"/>
          </p:nvPr>
        </p:nvSpPr>
        <p:spPr/>
        <p:txBody>
          <a:bodyPr/>
          <a:lstStyle/>
          <a:p>
            <a:endParaRPr lang="en-US"/>
          </a:p>
        </p:txBody>
      </p:sp>
      <p:sp>
        <p:nvSpPr>
          <p:cNvPr id="7" name="Espace réservé du texte 1">
            <a:extLst>
              <a:ext uri="{FF2B5EF4-FFF2-40B4-BE49-F238E27FC236}">
                <a16:creationId xmlns:a16="http://schemas.microsoft.com/office/drawing/2014/main" id="{DD01A35F-A6A5-29C4-E184-9BEDDAB141BE}"/>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Discussion about Risk mitigation</a:t>
            </a:r>
          </a:p>
        </p:txBody>
      </p:sp>
      <p:pic>
        <p:nvPicPr>
          <p:cNvPr id="8" name="Picture 7">
            <a:extLst>
              <a:ext uri="{FF2B5EF4-FFF2-40B4-BE49-F238E27FC236}">
                <a16:creationId xmlns:a16="http://schemas.microsoft.com/office/drawing/2014/main" id="{F8D4288D-91CC-781D-DD09-85229F8A7B1A}"/>
              </a:ext>
            </a:extLst>
          </p:cNvPr>
          <p:cNvPicPr>
            <a:picLocks noChangeAspect="1"/>
          </p:cNvPicPr>
          <p:nvPr/>
        </p:nvPicPr>
        <p:blipFill>
          <a:blip r:embed="rId3"/>
          <a:stretch>
            <a:fillRect/>
          </a:stretch>
        </p:blipFill>
        <p:spPr>
          <a:xfrm>
            <a:off x="2438400" y="1584546"/>
            <a:ext cx="12649200" cy="8702454"/>
          </a:xfrm>
          <a:prstGeom prst="rect">
            <a:avLst/>
          </a:prstGeom>
        </p:spPr>
      </p:pic>
    </p:spTree>
    <p:extLst>
      <p:ext uri="{BB962C8B-B14F-4D97-AF65-F5344CB8AC3E}">
        <p14:creationId xmlns:p14="http://schemas.microsoft.com/office/powerpoint/2010/main" val="1782995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2" name="Espace réservé du texte 1">
            <a:extLst>
              <a:ext uri="{FF2B5EF4-FFF2-40B4-BE49-F238E27FC236}">
                <a16:creationId xmlns:a16="http://schemas.microsoft.com/office/drawing/2014/main" id="{42EDA56E-E40E-795A-9384-E1D49B9D3465}"/>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Discussion about Risk mitigation</a:t>
            </a:r>
          </a:p>
        </p:txBody>
      </p:sp>
      <p:pic>
        <p:nvPicPr>
          <p:cNvPr id="3" name="Picture 2" descr="8 Steps to using Bow Tie Analysis for Risk Management">
            <a:extLst>
              <a:ext uri="{FF2B5EF4-FFF2-40B4-BE49-F238E27FC236}">
                <a16:creationId xmlns:a16="http://schemas.microsoft.com/office/drawing/2014/main" id="{CF87977A-1011-3371-7AA8-3BEEA382A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50" y="1423987"/>
            <a:ext cx="17041300" cy="885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837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EA0CD4-7EAE-281D-9116-B594E93AC97A}"/>
              </a:ext>
            </a:extLst>
          </p:cNvPr>
          <p:cNvSpPr>
            <a:spLocks noGrp="1"/>
          </p:cNvSpPr>
          <p:nvPr>
            <p:ph type="body" sz="quarter" idx="10"/>
          </p:nvPr>
        </p:nvSpPr>
        <p:spPr/>
        <p:txBody>
          <a:bodyPr/>
          <a:lstStyle/>
          <a:p>
            <a:endParaRPr lang="en-US"/>
          </a:p>
        </p:txBody>
      </p: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562595" y="202481"/>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Discussion about Risk mitigation</a:t>
            </a:r>
          </a:p>
        </p:txBody>
      </p:sp>
      <p:pic>
        <p:nvPicPr>
          <p:cNvPr id="5" name="Picture 4">
            <a:extLst>
              <a:ext uri="{FF2B5EF4-FFF2-40B4-BE49-F238E27FC236}">
                <a16:creationId xmlns:a16="http://schemas.microsoft.com/office/drawing/2014/main" id="{E187FBB0-4394-4E1F-4D87-22A7FC872BDE}"/>
              </a:ext>
            </a:extLst>
          </p:cNvPr>
          <p:cNvPicPr>
            <a:picLocks noChangeAspect="1"/>
          </p:cNvPicPr>
          <p:nvPr/>
        </p:nvPicPr>
        <p:blipFill>
          <a:blip r:embed="rId3"/>
          <a:stretch>
            <a:fillRect/>
          </a:stretch>
        </p:blipFill>
        <p:spPr>
          <a:xfrm>
            <a:off x="152400" y="1568780"/>
            <a:ext cx="3732352" cy="5885632"/>
          </a:xfrm>
          <a:prstGeom prst="rect">
            <a:avLst/>
          </a:prstGeom>
        </p:spPr>
      </p:pic>
      <p:pic>
        <p:nvPicPr>
          <p:cNvPr id="6" name="Picture 5">
            <a:extLst>
              <a:ext uri="{FF2B5EF4-FFF2-40B4-BE49-F238E27FC236}">
                <a16:creationId xmlns:a16="http://schemas.microsoft.com/office/drawing/2014/main" id="{B9786FC5-D669-1CE4-D320-BA64339EF3F0}"/>
              </a:ext>
            </a:extLst>
          </p:cNvPr>
          <p:cNvPicPr>
            <a:picLocks noChangeAspect="1"/>
          </p:cNvPicPr>
          <p:nvPr/>
        </p:nvPicPr>
        <p:blipFill>
          <a:blip r:embed="rId4"/>
          <a:stretch>
            <a:fillRect/>
          </a:stretch>
        </p:blipFill>
        <p:spPr>
          <a:xfrm>
            <a:off x="4269431" y="1568780"/>
            <a:ext cx="8581939" cy="2460418"/>
          </a:xfrm>
          <a:prstGeom prst="rect">
            <a:avLst/>
          </a:prstGeom>
        </p:spPr>
      </p:pic>
      <p:pic>
        <p:nvPicPr>
          <p:cNvPr id="7" name="Picture 6">
            <a:extLst>
              <a:ext uri="{FF2B5EF4-FFF2-40B4-BE49-F238E27FC236}">
                <a16:creationId xmlns:a16="http://schemas.microsoft.com/office/drawing/2014/main" id="{E4EAE717-FDF4-0F7A-6F4B-B10B627E4524}"/>
              </a:ext>
            </a:extLst>
          </p:cNvPr>
          <p:cNvPicPr>
            <a:picLocks noChangeAspect="1"/>
          </p:cNvPicPr>
          <p:nvPr/>
        </p:nvPicPr>
        <p:blipFill>
          <a:blip r:embed="rId5"/>
          <a:stretch>
            <a:fillRect/>
          </a:stretch>
        </p:blipFill>
        <p:spPr>
          <a:xfrm>
            <a:off x="5729328" y="4945358"/>
            <a:ext cx="5647860" cy="5139161"/>
          </a:xfrm>
          <a:prstGeom prst="rect">
            <a:avLst/>
          </a:prstGeom>
        </p:spPr>
      </p:pic>
      <p:sp>
        <p:nvSpPr>
          <p:cNvPr id="8" name="TextBox 7">
            <a:extLst>
              <a:ext uri="{FF2B5EF4-FFF2-40B4-BE49-F238E27FC236}">
                <a16:creationId xmlns:a16="http://schemas.microsoft.com/office/drawing/2014/main" id="{69D68592-F669-E7FB-3420-EB0C7C952E93}"/>
              </a:ext>
            </a:extLst>
          </p:cNvPr>
          <p:cNvSpPr txBox="1"/>
          <p:nvPr/>
        </p:nvSpPr>
        <p:spPr>
          <a:xfrm>
            <a:off x="4819559" y="4256445"/>
            <a:ext cx="7890834" cy="461665"/>
          </a:xfrm>
          <a:prstGeom prst="rect">
            <a:avLst/>
          </a:prstGeom>
          <a:noFill/>
        </p:spPr>
        <p:txBody>
          <a:bodyPr wrap="square">
            <a:spAutoFit/>
          </a:bodyPr>
          <a:lstStyle/>
          <a:p>
            <a:r>
              <a:rPr lang="en-US" sz="1200" b="1" u="sng">
                <a:solidFill>
                  <a:srgbClr val="FF0000"/>
                </a:solidFill>
              </a:rPr>
              <a:t>The Delta Works </a:t>
            </a:r>
            <a:r>
              <a:rPr lang="en-US" sz="1200"/>
              <a:t>(Dutch: </a:t>
            </a:r>
            <a:r>
              <a:rPr lang="en-US" sz="1200" err="1"/>
              <a:t>Deltawerken</a:t>
            </a:r>
            <a:r>
              <a:rPr lang="en-US" sz="1200"/>
              <a:t>) is a series of construction projects in the southwest of the Netherlands to protect a large area of land around the Rhine–Meuse–Scheldt delta from the sea. Constructed between 1954 and 1997</a:t>
            </a:r>
          </a:p>
        </p:txBody>
      </p:sp>
      <p:pic>
        <p:nvPicPr>
          <p:cNvPr id="9" name="Picture 8">
            <a:extLst>
              <a:ext uri="{FF2B5EF4-FFF2-40B4-BE49-F238E27FC236}">
                <a16:creationId xmlns:a16="http://schemas.microsoft.com/office/drawing/2014/main" id="{8D42C20D-E562-DBFA-0AD3-C29B4FBB976E}"/>
              </a:ext>
            </a:extLst>
          </p:cNvPr>
          <p:cNvPicPr>
            <a:picLocks noChangeAspect="1"/>
          </p:cNvPicPr>
          <p:nvPr/>
        </p:nvPicPr>
        <p:blipFill>
          <a:blip r:embed="rId6"/>
          <a:stretch>
            <a:fillRect/>
          </a:stretch>
        </p:blipFill>
        <p:spPr>
          <a:xfrm>
            <a:off x="14335079" y="2418543"/>
            <a:ext cx="2799626" cy="7063823"/>
          </a:xfrm>
          <a:prstGeom prst="rect">
            <a:avLst/>
          </a:prstGeom>
        </p:spPr>
      </p:pic>
      <p:sp>
        <p:nvSpPr>
          <p:cNvPr id="10" name="TextBox 9">
            <a:extLst>
              <a:ext uri="{FF2B5EF4-FFF2-40B4-BE49-F238E27FC236}">
                <a16:creationId xmlns:a16="http://schemas.microsoft.com/office/drawing/2014/main" id="{66240D50-6843-66ED-5D56-7EE1602777AE}"/>
              </a:ext>
            </a:extLst>
          </p:cNvPr>
          <p:cNvSpPr txBox="1"/>
          <p:nvPr/>
        </p:nvSpPr>
        <p:spPr>
          <a:xfrm>
            <a:off x="14330316" y="1732743"/>
            <a:ext cx="8416268" cy="276999"/>
          </a:xfrm>
          <a:prstGeom prst="rect">
            <a:avLst/>
          </a:prstGeom>
          <a:noFill/>
        </p:spPr>
        <p:txBody>
          <a:bodyPr wrap="square">
            <a:spAutoFit/>
          </a:bodyPr>
          <a:lstStyle/>
          <a:p>
            <a:r>
              <a:rPr lang="en-US" sz="1200" b="1" u="sng">
                <a:solidFill>
                  <a:srgbClr val="FF0000"/>
                </a:solidFill>
              </a:rPr>
              <a:t>The Sigma Works</a:t>
            </a:r>
            <a:endParaRPr lang="en-US" sz="1200"/>
          </a:p>
        </p:txBody>
      </p:sp>
    </p:spTree>
    <p:extLst>
      <p:ext uri="{BB962C8B-B14F-4D97-AF65-F5344CB8AC3E}">
        <p14:creationId xmlns:p14="http://schemas.microsoft.com/office/powerpoint/2010/main" val="3912253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8">
            <a:extLst>
              <a:ext uri="{FF2B5EF4-FFF2-40B4-BE49-F238E27FC236}">
                <a16:creationId xmlns:a16="http://schemas.microsoft.com/office/drawing/2014/main" id="{2AC854C9-837C-884C-96C5-3315696F476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25" r="25"/>
          <a:stretch/>
        </p:blipFill>
        <p:spPr/>
      </p:pic>
      <p:sp>
        <p:nvSpPr>
          <p:cNvPr id="2" name="Espace réservé du texte 1">
            <a:extLst>
              <a:ext uri="{FF2B5EF4-FFF2-40B4-BE49-F238E27FC236}">
                <a16:creationId xmlns:a16="http://schemas.microsoft.com/office/drawing/2014/main" id="{15DD8F76-D1F8-F345-86DA-21A3356BD3E5}"/>
              </a:ext>
            </a:extLst>
          </p:cNvPr>
          <p:cNvSpPr>
            <a:spLocks noGrp="1"/>
          </p:cNvSpPr>
          <p:nvPr>
            <p:ph type="body" sz="quarter" idx="10"/>
          </p:nvPr>
        </p:nvSpPr>
        <p:spPr/>
        <p:txBody>
          <a:bodyPr>
            <a:normAutofit lnSpcReduction="10000"/>
          </a:bodyPr>
          <a:lstStyle/>
          <a:p>
            <a:r>
              <a:rPr lang="fr-FR" dirty="0">
                <a:latin typeface="Calibri"/>
                <a:cs typeface="Calibri"/>
              </a:rPr>
              <a:t>Agenda</a:t>
            </a:r>
            <a:endParaRPr lang="fr-FR" dirty="0"/>
          </a:p>
        </p:txBody>
      </p:sp>
      <p:sp>
        <p:nvSpPr>
          <p:cNvPr id="6" name="Espace réservé du texte 5">
            <a:extLst>
              <a:ext uri="{FF2B5EF4-FFF2-40B4-BE49-F238E27FC236}">
                <a16:creationId xmlns:a16="http://schemas.microsoft.com/office/drawing/2014/main" id="{013A6AFD-C1E3-474C-8A3D-1437971634A7}"/>
              </a:ext>
            </a:extLst>
          </p:cNvPr>
          <p:cNvSpPr>
            <a:spLocks noGrp="1"/>
          </p:cNvSpPr>
          <p:nvPr>
            <p:ph type="body" sz="quarter" idx="11"/>
          </p:nvPr>
        </p:nvSpPr>
        <p:spPr/>
        <p:txBody>
          <a:bodyPr/>
          <a:lstStyle/>
          <a:p>
            <a:endParaRPr lang="en-US"/>
          </a:p>
        </p:txBody>
      </p:sp>
      <p:sp>
        <p:nvSpPr>
          <p:cNvPr id="13" name="Titre 1">
            <a:extLst>
              <a:ext uri="{FF2B5EF4-FFF2-40B4-BE49-F238E27FC236}">
                <a16:creationId xmlns:a16="http://schemas.microsoft.com/office/drawing/2014/main" id="{AB064694-DEAD-DB4D-832C-41CEA805BEAB}"/>
              </a:ext>
            </a:extLst>
          </p:cNvPr>
          <p:cNvSpPr txBox="1">
            <a:spLocks/>
          </p:cNvSpPr>
          <p:nvPr/>
        </p:nvSpPr>
        <p:spPr>
          <a:xfrm>
            <a:off x="1567974" y="3520526"/>
            <a:ext cx="7348837" cy="1021512"/>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285750" indent="-285750">
              <a:spcBef>
                <a:spcPts val="600"/>
              </a:spcBef>
              <a:buClr>
                <a:srgbClr val="1D94C9"/>
              </a:buClr>
              <a:buSzPct val="130000"/>
              <a:buFont typeface="Arial" panose="020B0604020202020204" pitchFamily="34" charset="0"/>
              <a:buChar char="•"/>
              <a:defRPr/>
            </a:pPr>
            <a:endParaRPr lang="en-GB" sz="1800" kern="0">
              <a:solidFill>
                <a:schemeClr val="tx2"/>
              </a:solidFill>
              <a:latin typeface="Calibri" panose="020F0502020204030204" pitchFamily="34" charset="0"/>
              <a:cs typeface="Calibri" panose="020F0502020204030204" pitchFamily="34" charset="0"/>
            </a:endParaRPr>
          </a:p>
        </p:txBody>
      </p:sp>
      <p:sp>
        <p:nvSpPr>
          <p:cNvPr id="18" name="Titre 1">
            <a:extLst>
              <a:ext uri="{FF2B5EF4-FFF2-40B4-BE49-F238E27FC236}">
                <a16:creationId xmlns:a16="http://schemas.microsoft.com/office/drawing/2014/main" id="{80AD4402-7C77-E24E-A141-C715FB9A2EA2}"/>
              </a:ext>
            </a:extLst>
          </p:cNvPr>
          <p:cNvSpPr txBox="1">
            <a:spLocks/>
          </p:cNvSpPr>
          <p:nvPr/>
        </p:nvSpPr>
        <p:spPr>
          <a:xfrm>
            <a:off x="1562685" y="2443939"/>
            <a:ext cx="6484914" cy="5202558"/>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Nuggets of wisdom (fun facts)</a:t>
            </a:r>
          </a:p>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Introduction of the case study</a:t>
            </a:r>
          </a:p>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Description of the monitoring system</a:t>
            </a:r>
          </a:p>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Semi empirical models applied</a:t>
            </a:r>
          </a:p>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Final result</a:t>
            </a:r>
          </a:p>
          <a:p>
            <a:pPr marL="285750" indent="-285750">
              <a:lnSpc>
                <a:spcPct val="150000"/>
              </a:lnSpc>
              <a:buFont typeface="Arial" panose="020B0604020202020204" pitchFamily="34" charset="0"/>
              <a:buChar char="•"/>
              <a:defRPr/>
            </a:pPr>
            <a:r>
              <a:rPr lang="en-GB" sz="2800" kern="0">
                <a:solidFill>
                  <a:srgbClr val="043962"/>
                </a:solidFill>
                <a:latin typeface="Calibri" panose="020F0502020204030204" pitchFamily="34" charset="0"/>
                <a:cs typeface="Calibri" panose="020F0502020204030204" pitchFamily="34" charset="0"/>
              </a:rPr>
              <a:t>Discussion about Risk mitigation</a:t>
            </a:r>
          </a:p>
          <a:p>
            <a:pPr>
              <a:lnSpc>
                <a:spcPct val="200000"/>
              </a:lnSpc>
              <a:defRPr/>
            </a:pPr>
            <a:r>
              <a:rPr lang="en-GB" sz="2800" kern="0">
                <a:solidFill>
                  <a:srgbClr val="043962"/>
                </a:solidFill>
                <a:latin typeface="Calibri" panose="020F0502020204030204" pitchFamily="34" charset="0"/>
                <a:cs typeface="Calibri" panose="020F0502020204030204" pitchFamily="34" charset="0"/>
              </a:rPr>
              <a:t>Time: 45 minutes not more</a:t>
            </a:r>
          </a:p>
          <a:p>
            <a:pPr>
              <a:defRPr/>
            </a:pPr>
            <a:endParaRPr lang="en-GB" sz="1800" kern="0">
              <a:solidFill>
                <a:srgbClr val="043962"/>
              </a:solidFill>
              <a:latin typeface="Calibri" panose="020F0502020204030204" pitchFamily="34" charset="0"/>
              <a:cs typeface="Calibri" panose="020F0502020204030204" pitchFamily="34" charset="0"/>
            </a:endParaRPr>
          </a:p>
        </p:txBody>
      </p:sp>
      <p:cxnSp>
        <p:nvCxnSpPr>
          <p:cNvPr id="20" name="Connecteur droit 19">
            <a:extLst>
              <a:ext uri="{FF2B5EF4-FFF2-40B4-BE49-F238E27FC236}">
                <a16:creationId xmlns:a16="http://schemas.microsoft.com/office/drawing/2014/main" id="{098FE6D5-3D6D-6C4E-A4F0-3E20C003FC40}"/>
              </a:ext>
            </a:extLst>
          </p:cNvPr>
          <p:cNvCxnSpPr>
            <a:cxnSpLocks/>
          </p:cNvCxnSpPr>
          <p:nvPr/>
        </p:nvCxnSpPr>
        <p:spPr>
          <a:xfrm flipV="1">
            <a:off x="1231124" y="2439918"/>
            <a:ext cx="0" cy="762000"/>
          </a:xfrm>
          <a:prstGeom prst="line">
            <a:avLst/>
          </a:prstGeom>
          <a:ln w="57150" cap="rnd">
            <a:solidFill>
              <a:srgbClr val="7ECBEE"/>
            </a:solidFill>
            <a:prstDash val="solid"/>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47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4BAEE83-28A2-E098-79C2-450862312A48}"/>
              </a:ext>
            </a:extLst>
          </p:cNvPr>
          <p:cNvSpPr>
            <a:spLocks noGrp="1"/>
          </p:cNvSpPr>
          <p:nvPr>
            <p:ph type="ctrTitle"/>
          </p:nvPr>
        </p:nvSpPr>
        <p:spPr>
          <a:xfrm>
            <a:off x="7201714" y="1508758"/>
            <a:ext cx="10408956" cy="7207538"/>
          </a:xfrm>
        </p:spPr>
        <p:txBody>
          <a:bodyPr anchor="ctr">
            <a:normAutofit/>
          </a:bodyPr>
          <a:lstStyle>
            <a:defPPr>
              <a:defRPr lang="en-US"/>
            </a:defPPr>
            <a:lvl1pPr marL="0" algn="l" defTabSz="1828755" rtl="0" eaLnBrk="1" latinLnBrk="0" hangingPunct="1">
              <a:defRPr sz="3600" kern="1200">
                <a:solidFill>
                  <a:schemeClr val="tx1"/>
                </a:solidFill>
                <a:latin typeface="+mn-lt"/>
                <a:ea typeface="+mn-ea"/>
                <a:cs typeface="+mn-cs"/>
              </a:defRPr>
            </a:lvl1pPr>
            <a:lvl2pPr marL="914378" algn="l" defTabSz="1828755" rtl="0" eaLnBrk="1" latinLnBrk="0" hangingPunct="1">
              <a:defRPr sz="3600" kern="1200">
                <a:solidFill>
                  <a:schemeClr val="tx1"/>
                </a:solidFill>
                <a:latin typeface="+mn-lt"/>
                <a:ea typeface="+mn-ea"/>
                <a:cs typeface="+mn-cs"/>
              </a:defRPr>
            </a:lvl2pPr>
            <a:lvl3pPr marL="1828755" algn="l" defTabSz="1828755" rtl="0" eaLnBrk="1" latinLnBrk="0" hangingPunct="1">
              <a:defRPr sz="3600" kern="1200">
                <a:solidFill>
                  <a:schemeClr val="tx1"/>
                </a:solidFill>
                <a:latin typeface="+mn-lt"/>
                <a:ea typeface="+mn-ea"/>
                <a:cs typeface="+mn-cs"/>
              </a:defRPr>
            </a:lvl3pPr>
            <a:lvl4pPr marL="2743131" algn="l" defTabSz="1828755" rtl="0" eaLnBrk="1" latinLnBrk="0" hangingPunct="1">
              <a:defRPr sz="3600" kern="1200">
                <a:solidFill>
                  <a:schemeClr val="tx1"/>
                </a:solidFill>
                <a:latin typeface="+mn-lt"/>
                <a:ea typeface="+mn-ea"/>
                <a:cs typeface="+mn-cs"/>
              </a:defRPr>
            </a:lvl4pPr>
            <a:lvl5pPr marL="3657509" algn="l" defTabSz="1828755" rtl="0" eaLnBrk="1" latinLnBrk="0" hangingPunct="1">
              <a:defRPr sz="3600" kern="1200">
                <a:solidFill>
                  <a:schemeClr val="tx1"/>
                </a:solidFill>
                <a:latin typeface="+mn-lt"/>
                <a:ea typeface="+mn-ea"/>
                <a:cs typeface="+mn-cs"/>
              </a:defRPr>
            </a:lvl5pPr>
            <a:lvl6pPr marL="4571886" algn="l" defTabSz="1828755" rtl="0" eaLnBrk="1" latinLnBrk="0" hangingPunct="1">
              <a:defRPr sz="3600" kern="1200">
                <a:solidFill>
                  <a:schemeClr val="tx1"/>
                </a:solidFill>
                <a:latin typeface="+mn-lt"/>
                <a:ea typeface="+mn-ea"/>
                <a:cs typeface="+mn-cs"/>
              </a:defRPr>
            </a:lvl6pPr>
            <a:lvl7pPr marL="5486264" algn="l" defTabSz="1828755" rtl="0" eaLnBrk="1" latinLnBrk="0" hangingPunct="1">
              <a:defRPr sz="3600" kern="1200">
                <a:solidFill>
                  <a:schemeClr val="tx1"/>
                </a:solidFill>
                <a:latin typeface="+mn-lt"/>
                <a:ea typeface="+mn-ea"/>
                <a:cs typeface="+mn-cs"/>
              </a:defRPr>
            </a:lvl7pPr>
            <a:lvl8pPr marL="6400640" algn="l" defTabSz="1828755" rtl="0" eaLnBrk="1" latinLnBrk="0" hangingPunct="1">
              <a:defRPr sz="3600" kern="1200">
                <a:solidFill>
                  <a:schemeClr val="tx1"/>
                </a:solidFill>
                <a:latin typeface="+mn-lt"/>
                <a:ea typeface="+mn-ea"/>
                <a:cs typeface="+mn-cs"/>
              </a:defRPr>
            </a:lvl8pPr>
            <a:lvl9pPr marL="7315017" algn="l" defTabSz="1828755" rtl="0" eaLnBrk="1" latinLnBrk="0" hangingPunct="1">
              <a:defRPr sz="3600" kern="1200">
                <a:solidFill>
                  <a:schemeClr val="tx1"/>
                </a:solidFill>
                <a:latin typeface="+mn-lt"/>
                <a:ea typeface="+mn-ea"/>
                <a:cs typeface="+mn-cs"/>
              </a:defRPr>
            </a:lvl9pPr>
          </a:lstStyle>
          <a:p>
            <a:r>
              <a:rPr lang="it-IT" sz="9000">
                <a:solidFill>
                  <a:schemeClr val="tx2"/>
                </a:solidFill>
              </a:rPr>
              <a:t>Thank you!</a:t>
            </a:r>
          </a:p>
        </p:txBody>
      </p:sp>
      <p:sp>
        <p:nvSpPr>
          <p:cNvPr id="10" name="Rectangle 9">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801" y="685800"/>
            <a:ext cx="5554980" cy="89000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ottotitolo 2">
            <a:extLst>
              <a:ext uri="{FF2B5EF4-FFF2-40B4-BE49-F238E27FC236}">
                <a16:creationId xmlns:a16="http://schemas.microsoft.com/office/drawing/2014/main" id="{4E857F7F-ADAE-FF8B-EB87-984942325944}"/>
              </a:ext>
            </a:extLst>
          </p:cNvPr>
          <p:cNvSpPr>
            <a:spLocks noGrp="1"/>
          </p:cNvSpPr>
          <p:nvPr>
            <p:ph type="subTitle" idx="1"/>
          </p:nvPr>
        </p:nvSpPr>
        <p:spPr>
          <a:xfrm>
            <a:off x="1152400" y="1514095"/>
            <a:ext cx="4617513" cy="7202202"/>
          </a:xfrm>
        </p:spPr>
        <p:txBody>
          <a:bodyPr anchor="ctr">
            <a:normAutofit/>
          </a:bodyPr>
          <a:lstStyle>
            <a:defPPr>
              <a:defRPr lang="en-US"/>
            </a:defPPr>
            <a:lvl1pPr marL="0" algn="l" defTabSz="1828755" rtl="0" eaLnBrk="1" latinLnBrk="0" hangingPunct="1">
              <a:defRPr sz="3600" kern="1200">
                <a:solidFill>
                  <a:schemeClr val="tx1"/>
                </a:solidFill>
                <a:latin typeface="+mn-lt"/>
                <a:ea typeface="+mn-ea"/>
                <a:cs typeface="+mn-cs"/>
              </a:defRPr>
            </a:lvl1pPr>
            <a:lvl2pPr marL="914378" algn="l" defTabSz="1828755" rtl="0" eaLnBrk="1" latinLnBrk="0" hangingPunct="1">
              <a:defRPr sz="3600" kern="1200">
                <a:solidFill>
                  <a:schemeClr val="tx1"/>
                </a:solidFill>
                <a:latin typeface="+mn-lt"/>
                <a:ea typeface="+mn-ea"/>
                <a:cs typeface="+mn-cs"/>
              </a:defRPr>
            </a:lvl2pPr>
            <a:lvl3pPr marL="1828755" algn="l" defTabSz="1828755" rtl="0" eaLnBrk="1" latinLnBrk="0" hangingPunct="1">
              <a:defRPr sz="3600" kern="1200">
                <a:solidFill>
                  <a:schemeClr val="tx1"/>
                </a:solidFill>
                <a:latin typeface="+mn-lt"/>
                <a:ea typeface="+mn-ea"/>
                <a:cs typeface="+mn-cs"/>
              </a:defRPr>
            </a:lvl3pPr>
            <a:lvl4pPr marL="2743131" algn="l" defTabSz="1828755" rtl="0" eaLnBrk="1" latinLnBrk="0" hangingPunct="1">
              <a:defRPr sz="3600" kern="1200">
                <a:solidFill>
                  <a:schemeClr val="tx1"/>
                </a:solidFill>
                <a:latin typeface="+mn-lt"/>
                <a:ea typeface="+mn-ea"/>
                <a:cs typeface="+mn-cs"/>
              </a:defRPr>
            </a:lvl4pPr>
            <a:lvl5pPr marL="3657509" algn="l" defTabSz="1828755" rtl="0" eaLnBrk="1" latinLnBrk="0" hangingPunct="1">
              <a:defRPr sz="3600" kern="1200">
                <a:solidFill>
                  <a:schemeClr val="tx1"/>
                </a:solidFill>
                <a:latin typeface="+mn-lt"/>
                <a:ea typeface="+mn-ea"/>
                <a:cs typeface="+mn-cs"/>
              </a:defRPr>
            </a:lvl5pPr>
            <a:lvl6pPr marL="4571886" algn="l" defTabSz="1828755" rtl="0" eaLnBrk="1" latinLnBrk="0" hangingPunct="1">
              <a:defRPr sz="3600" kern="1200">
                <a:solidFill>
                  <a:schemeClr val="tx1"/>
                </a:solidFill>
                <a:latin typeface="+mn-lt"/>
                <a:ea typeface="+mn-ea"/>
                <a:cs typeface="+mn-cs"/>
              </a:defRPr>
            </a:lvl6pPr>
            <a:lvl7pPr marL="5486264" algn="l" defTabSz="1828755" rtl="0" eaLnBrk="1" latinLnBrk="0" hangingPunct="1">
              <a:defRPr sz="3600" kern="1200">
                <a:solidFill>
                  <a:schemeClr val="tx1"/>
                </a:solidFill>
                <a:latin typeface="+mn-lt"/>
                <a:ea typeface="+mn-ea"/>
                <a:cs typeface="+mn-cs"/>
              </a:defRPr>
            </a:lvl7pPr>
            <a:lvl8pPr marL="6400640" algn="l" defTabSz="1828755" rtl="0" eaLnBrk="1" latinLnBrk="0" hangingPunct="1">
              <a:defRPr sz="3600" kern="1200">
                <a:solidFill>
                  <a:schemeClr val="tx1"/>
                </a:solidFill>
                <a:latin typeface="+mn-lt"/>
                <a:ea typeface="+mn-ea"/>
                <a:cs typeface="+mn-cs"/>
              </a:defRPr>
            </a:lvl8pPr>
            <a:lvl9pPr marL="7315017" algn="l" defTabSz="1828755" rtl="0" eaLnBrk="1" latinLnBrk="0" hangingPunct="1">
              <a:defRPr sz="3600" kern="1200">
                <a:solidFill>
                  <a:schemeClr val="tx1"/>
                </a:solidFill>
                <a:latin typeface="+mn-lt"/>
                <a:ea typeface="+mn-ea"/>
                <a:cs typeface="+mn-cs"/>
              </a:defRPr>
            </a:lvl9pPr>
          </a:lstStyle>
          <a:p>
            <a:pPr algn="ctr"/>
            <a:r>
              <a:rPr lang="it-IT">
                <a:solidFill>
                  <a:srgbClr val="FFFFFF"/>
                </a:solidFill>
              </a:rPr>
              <a:t>Ivan Cipriani</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81CF899E-71AC-6548-AAFC-4A60D5EB504C}"/>
              </a:ext>
            </a:extLst>
          </p:cNvPr>
          <p:cNvSpPr txBox="1">
            <a:spLocks/>
          </p:cNvSpPr>
          <p:nvPr/>
        </p:nvSpPr>
        <p:spPr>
          <a:xfrm>
            <a:off x="17907000" y="9525000"/>
            <a:ext cx="381000" cy="381000"/>
          </a:xfrm>
          <a:prstGeom prst="rect">
            <a:avLst/>
          </a:prstGeom>
        </p:spPr>
        <p:txBody>
          <a:bodyPr/>
          <a:ls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B502C9A5-716F-45E6-800B-D4D02CE26F90}" type="slidenum">
              <a:rPr lang="en-US" smtClean="0"/>
              <a:pPr/>
              <a:t>5</a:t>
            </a:fld>
            <a:endParaRPr lang="en-US"/>
          </a:p>
        </p:txBody>
      </p:sp>
      <p:pic>
        <p:nvPicPr>
          <p:cNvPr id="19" name="Picture 2" descr="Estinzione dei dinosauri: le incertezze della scienza - Focus.it">
            <a:extLst>
              <a:ext uri="{FF2B5EF4-FFF2-40B4-BE49-F238E27FC236}">
                <a16:creationId xmlns:a16="http://schemas.microsoft.com/office/drawing/2014/main" id="{96B61727-7E11-2EE5-846E-5B9A161DA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065" y="1958954"/>
            <a:ext cx="5758781" cy="3224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estinzione dei dinosauri - Stampa Reggiana">
            <a:extLst>
              <a:ext uri="{FF2B5EF4-FFF2-40B4-BE49-F238E27FC236}">
                <a16:creationId xmlns:a16="http://schemas.microsoft.com/office/drawing/2014/main" id="{B0349151-BABA-7AB9-DDF5-CE65EBD9D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58954"/>
            <a:ext cx="5132750" cy="321700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2807AA-BD1F-C513-E224-B368C6C14CD2}"/>
              </a:ext>
            </a:extLst>
          </p:cNvPr>
          <p:cNvSpPr txBox="1"/>
          <p:nvPr/>
        </p:nvSpPr>
        <p:spPr>
          <a:xfrm>
            <a:off x="784458" y="5788405"/>
            <a:ext cx="6230103" cy="715581"/>
          </a:xfrm>
          <a:prstGeom prst="rect">
            <a:avLst/>
          </a:prstGeom>
          <a:noFill/>
        </p:spPr>
        <p:txBody>
          <a:bodyPr wrap="none" rtlCol="0">
            <a:spAutoFit/>
          </a:bodyPr>
          <a:lstStyle/>
          <a:p>
            <a:r>
              <a:rPr lang="en-US" sz="4050"/>
              <a:t>When?   65 million years ago</a:t>
            </a:r>
          </a:p>
        </p:txBody>
      </p:sp>
      <p:sp>
        <p:nvSpPr>
          <p:cNvPr id="22" name="Plus Sign 21">
            <a:extLst>
              <a:ext uri="{FF2B5EF4-FFF2-40B4-BE49-F238E27FC236}">
                <a16:creationId xmlns:a16="http://schemas.microsoft.com/office/drawing/2014/main" id="{72EFC2DB-9227-E902-1CCC-5E05468A8AE0}"/>
              </a:ext>
            </a:extLst>
          </p:cNvPr>
          <p:cNvSpPr/>
          <p:nvPr/>
        </p:nvSpPr>
        <p:spPr>
          <a:xfrm>
            <a:off x="5742349" y="3196206"/>
            <a:ext cx="721716" cy="70257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3" name="Equals 22">
            <a:extLst>
              <a:ext uri="{FF2B5EF4-FFF2-40B4-BE49-F238E27FC236}">
                <a16:creationId xmlns:a16="http://schemas.microsoft.com/office/drawing/2014/main" id="{EE3D7382-27F2-E325-009A-4A82C5F5DAB1}"/>
              </a:ext>
            </a:extLst>
          </p:cNvPr>
          <p:cNvSpPr/>
          <p:nvPr/>
        </p:nvSpPr>
        <p:spPr>
          <a:xfrm>
            <a:off x="12487099" y="3196206"/>
            <a:ext cx="570977" cy="702576"/>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solidFill>
                <a:schemeClr val="tx1"/>
              </a:solidFill>
            </a:endParaRPr>
          </a:p>
        </p:txBody>
      </p:sp>
      <p:sp>
        <p:nvSpPr>
          <p:cNvPr id="24" name="TextBox 23">
            <a:extLst>
              <a:ext uri="{FF2B5EF4-FFF2-40B4-BE49-F238E27FC236}">
                <a16:creationId xmlns:a16="http://schemas.microsoft.com/office/drawing/2014/main" id="{92D2C058-38D3-6516-7483-F2A8B72D8A26}"/>
              </a:ext>
            </a:extLst>
          </p:cNvPr>
          <p:cNvSpPr txBox="1"/>
          <p:nvPr/>
        </p:nvSpPr>
        <p:spPr>
          <a:xfrm>
            <a:off x="13284229" y="2898042"/>
            <a:ext cx="4326796" cy="1338828"/>
          </a:xfrm>
          <a:prstGeom prst="rect">
            <a:avLst/>
          </a:prstGeom>
          <a:noFill/>
        </p:spPr>
        <p:txBody>
          <a:bodyPr wrap="square" rtlCol="0">
            <a:spAutoFit/>
          </a:bodyPr>
          <a:lstStyle/>
          <a:p>
            <a:pPr algn="ctr"/>
            <a:r>
              <a:rPr lang="en-US" sz="4050" b="1">
                <a:solidFill>
                  <a:srgbClr val="FF0000"/>
                </a:solidFill>
              </a:rPr>
              <a:t>Decrease temperature</a:t>
            </a:r>
          </a:p>
        </p:txBody>
      </p:sp>
      <p:pic>
        <p:nvPicPr>
          <p:cNvPr id="25" name="Picture 8" descr="Gruppo di uomini delle caverne e di dinosauri del fumetto nella foresta |  Vettore Premium">
            <a:extLst>
              <a:ext uri="{FF2B5EF4-FFF2-40B4-BE49-F238E27FC236}">
                <a16:creationId xmlns:a16="http://schemas.microsoft.com/office/drawing/2014/main" id="{7F145BE7-8127-FB20-3073-8C96ED1BD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915" y="6444485"/>
            <a:ext cx="4078406" cy="28351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Fake Rode Inkt Stempel Stockvectorkunst en meer beelden van Kunstmatig -  iStock">
            <a:extLst>
              <a:ext uri="{FF2B5EF4-FFF2-40B4-BE49-F238E27FC236}">
                <a16:creationId xmlns:a16="http://schemas.microsoft.com/office/drawing/2014/main" id="{FB5F4A32-8C95-7110-3641-102F0417D02F}"/>
              </a:ext>
            </a:extLst>
          </p:cNvPr>
          <p:cNvPicPr>
            <a:picLocks noChangeAspect="1" noChangeArrowheads="1"/>
          </p:cNvPicPr>
          <p:nvPr/>
        </p:nvPicPr>
        <p:blipFill>
          <a:blip r:embed="rId6">
            <a:alphaModFix amt="49000"/>
            <a:extLst>
              <a:ext uri="{28A0092B-C50C-407E-A947-70E740481C1C}">
                <a14:useLocalDpi xmlns:a14="http://schemas.microsoft.com/office/drawing/2010/main" val="0"/>
              </a:ext>
            </a:extLst>
          </a:blip>
          <a:srcRect/>
          <a:stretch>
            <a:fillRect/>
          </a:stretch>
        </p:blipFill>
        <p:spPr bwMode="auto">
          <a:xfrm>
            <a:off x="808925" y="6662600"/>
            <a:ext cx="4320061" cy="25126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B2090F8-E373-794C-C3F5-6095D8EFFE83}"/>
              </a:ext>
            </a:extLst>
          </p:cNvPr>
          <p:cNvSpPr txBox="1"/>
          <p:nvPr/>
        </p:nvSpPr>
        <p:spPr>
          <a:xfrm>
            <a:off x="6464065" y="7963678"/>
            <a:ext cx="1502334" cy="715581"/>
          </a:xfrm>
          <a:prstGeom prst="rect">
            <a:avLst/>
          </a:prstGeom>
          <a:noFill/>
        </p:spPr>
        <p:txBody>
          <a:bodyPr wrap="none" rtlCol="0">
            <a:spAutoFit/>
          </a:bodyPr>
          <a:lstStyle/>
          <a:p>
            <a:r>
              <a:rPr lang="en-US" sz="4050"/>
              <a:t>Why? </a:t>
            </a:r>
          </a:p>
        </p:txBody>
      </p:sp>
      <p:pic>
        <p:nvPicPr>
          <p:cNvPr id="28" name="Picture 14" descr="Part 1: history of humanity. If you look every where on the internet… | by  Nguyen Henry | Medium">
            <a:extLst>
              <a:ext uri="{FF2B5EF4-FFF2-40B4-BE49-F238E27FC236}">
                <a16:creationId xmlns:a16="http://schemas.microsoft.com/office/drawing/2014/main" id="{29DB1DCC-D24A-E101-FEC6-B88960D8F1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4810" y="5425941"/>
            <a:ext cx="9896715" cy="4128114"/>
          </a:xfrm>
          <a:prstGeom prst="rect">
            <a:avLst/>
          </a:prstGeom>
          <a:noFill/>
          <a:extLst>
            <a:ext uri="{909E8E84-426E-40DD-AFC4-6F175D3DCCD1}">
              <a14:hiddenFill xmlns:a14="http://schemas.microsoft.com/office/drawing/2010/main">
                <a:solidFill>
                  <a:srgbClr val="FFFFFF"/>
                </a:solidFill>
              </a14:hiddenFill>
            </a:ext>
          </a:extLst>
        </p:spPr>
      </p:pic>
      <p:sp>
        <p:nvSpPr>
          <p:cNvPr id="29" name="Espace réservé du texte 1">
            <a:extLst>
              <a:ext uri="{FF2B5EF4-FFF2-40B4-BE49-F238E27FC236}">
                <a16:creationId xmlns:a16="http://schemas.microsoft.com/office/drawing/2014/main" id="{22F1F0A2-3157-CF81-32A9-1EE7EC141BA2}"/>
              </a:ext>
            </a:extLst>
          </p:cNvPr>
          <p:cNvSpPr txBox="1">
            <a:spLocks/>
          </p:cNvSpPr>
          <p:nvPr/>
        </p:nvSpPr>
        <p:spPr>
          <a:xfrm>
            <a:off x="1272309" y="111766"/>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dirty="0">
                <a:solidFill>
                  <a:srgbClr val="043962"/>
                </a:solidFill>
                <a:latin typeface="Calibri" panose="020F0502020204030204" pitchFamily="34" charset="0"/>
                <a:cs typeface="Calibri" panose="020F0502020204030204" pitchFamily="34" charset="0"/>
              </a:rPr>
              <a:t>Nuggets of wisdom</a:t>
            </a:r>
            <a:endParaRPr lang="fr-FR" sz="3600" b="1" dirty="0">
              <a:solidFill>
                <a:srgbClr val="043962"/>
              </a:solidFill>
              <a:latin typeface="Calibri" panose="020F0502020204030204" pitchFamily="34" charset="0"/>
              <a:cs typeface="Calibri" panose="020F0502020204030204" pitchFamily="34" charset="0"/>
            </a:endParaRPr>
          </a:p>
        </p:txBody>
      </p:sp>
      <p:pic>
        <p:nvPicPr>
          <p:cNvPr id="30" name="Picture 6" descr="Nessuna descrizione della foto disponibile.">
            <a:extLst>
              <a:ext uri="{FF2B5EF4-FFF2-40B4-BE49-F238E27FC236}">
                <a16:creationId xmlns:a16="http://schemas.microsoft.com/office/drawing/2014/main" id="{508D6095-31C2-EF35-D5DE-D3FD158F3B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2101" y="114300"/>
            <a:ext cx="6014494" cy="516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710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80">
                                          <p:stCondLst>
                                            <p:cond delay="0"/>
                                          </p:stCondLst>
                                        </p:cTn>
                                        <p:tgtEl>
                                          <p:spTgt spid="26"/>
                                        </p:tgtEl>
                                      </p:cBhvr>
                                    </p:animEffect>
                                    <p:anim calcmode="lin" valueType="num">
                                      <p:cBhvr>
                                        <p:cTn id="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 dur="26">
                                          <p:stCondLst>
                                            <p:cond delay="650"/>
                                          </p:stCondLst>
                                        </p:cTn>
                                        <p:tgtEl>
                                          <p:spTgt spid="26"/>
                                        </p:tgtEl>
                                      </p:cBhvr>
                                      <p:to x="100000" y="60000"/>
                                    </p:animScale>
                                    <p:animScale>
                                      <p:cBhvr>
                                        <p:cTn id="34" dur="166" decel="50000">
                                          <p:stCondLst>
                                            <p:cond delay="676"/>
                                          </p:stCondLst>
                                        </p:cTn>
                                        <p:tgtEl>
                                          <p:spTgt spid="26"/>
                                        </p:tgtEl>
                                      </p:cBhvr>
                                      <p:to x="100000" y="100000"/>
                                    </p:animScale>
                                    <p:animScale>
                                      <p:cBhvr>
                                        <p:cTn id="35" dur="26">
                                          <p:stCondLst>
                                            <p:cond delay="1312"/>
                                          </p:stCondLst>
                                        </p:cTn>
                                        <p:tgtEl>
                                          <p:spTgt spid="26"/>
                                        </p:tgtEl>
                                      </p:cBhvr>
                                      <p:to x="100000" y="80000"/>
                                    </p:animScale>
                                    <p:animScale>
                                      <p:cBhvr>
                                        <p:cTn id="36" dur="166" decel="50000">
                                          <p:stCondLst>
                                            <p:cond delay="1338"/>
                                          </p:stCondLst>
                                        </p:cTn>
                                        <p:tgtEl>
                                          <p:spTgt spid="26"/>
                                        </p:tgtEl>
                                      </p:cBhvr>
                                      <p:to x="100000" y="100000"/>
                                    </p:animScale>
                                    <p:animScale>
                                      <p:cBhvr>
                                        <p:cTn id="37" dur="26">
                                          <p:stCondLst>
                                            <p:cond delay="1642"/>
                                          </p:stCondLst>
                                        </p:cTn>
                                        <p:tgtEl>
                                          <p:spTgt spid="26"/>
                                        </p:tgtEl>
                                      </p:cBhvr>
                                      <p:to x="100000" y="90000"/>
                                    </p:animScale>
                                    <p:animScale>
                                      <p:cBhvr>
                                        <p:cTn id="38" dur="166" decel="50000">
                                          <p:stCondLst>
                                            <p:cond delay="1668"/>
                                          </p:stCondLst>
                                        </p:cTn>
                                        <p:tgtEl>
                                          <p:spTgt spid="26"/>
                                        </p:tgtEl>
                                      </p:cBhvr>
                                      <p:to x="100000" y="100000"/>
                                    </p:animScale>
                                    <p:animScale>
                                      <p:cBhvr>
                                        <p:cTn id="39" dur="26">
                                          <p:stCondLst>
                                            <p:cond delay="1808"/>
                                          </p:stCondLst>
                                        </p:cTn>
                                        <p:tgtEl>
                                          <p:spTgt spid="26"/>
                                        </p:tgtEl>
                                      </p:cBhvr>
                                      <p:to x="100000" y="95000"/>
                                    </p:animScale>
                                    <p:animScale>
                                      <p:cBhvr>
                                        <p:cTn id="40"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a:extLst>
              <a:ext uri="{FF2B5EF4-FFF2-40B4-BE49-F238E27FC236}">
                <a16:creationId xmlns:a16="http://schemas.microsoft.com/office/drawing/2014/main" id="{D517055C-219C-E45E-4131-5FD19E070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514"/>
          <a:stretch/>
        </p:blipFill>
        <p:spPr bwMode="auto">
          <a:xfrm>
            <a:off x="9443655" y="4665095"/>
            <a:ext cx="8772120" cy="56594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oto Torre Di Pisa Creative">
            <a:extLst>
              <a:ext uri="{FF2B5EF4-FFF2-40B4-BE49-F238E27FC236}">
                <a16:creationId xmlns:a16="http://schemas.microsoft.com/office/drawing/2014/main" id="{935909CE-BFFB-105E-E6FB-DA711325AE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496660"/>
            <a:ext cx="2667000" cy="39963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magine_torre_costruzione">
            <a:extLst>
              <a:ext uri="{FF2B5EF4-FFF2-40B4-BE49-F238E27FC236}">
                <a16:creationId xmlns:a16="http://schemas.microsoft.com/office/drawing/2014/main" id="{90DEB0E0-F719-8F42-7730-CC7790FC8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509186"/>
            <a:ext cx="6554160" cy="37549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F858708-646B-8CF0-DA41-894197F906F9}"/>
              </a:ext>
            </a:extLst>
          </p:cNvPr>
          <p:cNvSpPr txBox="1"/>
          <p:nvPr/>
        </p:nvSpPr>
        <p:spPr>
          <a:xfrm>
            <a:off x="11155319" y="4756056"/>
            <a:ext cx="1427583" cy="307777"/>
          </a:xfrm>
          <a:prstGeom prst="rect">
            <a:avLst/>
          </a:prstGeom>
          <a:noFill/>
        </p:spPr>
        <p:txBody>
          <a:bodyPr wrap="square" rtlCol="0">
            <a:spAutoFit/>
          </a:bodyPr>
          <a:lstStyle/>
          <a:p>
            <a:pPr algn="ctr"/>
            <a:r>
              <a:rPr lang="en-US" sz="1400" b="1">
                <a:solidFill>
                  <a:srgbClr val="000000"/>
                </a:solidFill>
              </a:rPr>
              <a:t>1835</a:t>
            </a:r>
          </a:p>
        </p:txBody>
      </p:sp>
      <p:sp>
        <p:nvSpPr>
          <p:cNvPr id="22" name="TextBox 21">
            <a:extLst>
              <a:ext uri="{FF2B5EF4-FFF2-40B4-BE49-F238E27FC236}">
                <a16:creationId xmlns:a16="http://schemas.microsoft.com/office/drawing/2014/main" id="{C7136855-CB7E-E79D-AB5D-02D978F38ABA}"/>
              </a:ext>
            </a:extLst>
          </p:cNvPr>
          <p:cNvSpPr txBox="1"/>
          <p:nvPr/>
        </p:nvSpPr>
        <p:spPr>
          <a:xfrm>
            <a:off x="10476516" y="3705364"/>
            <a:ext cx="2785188" cy="738664"/>
          </a:xfrm>
          <a:prstGeom prst="rect">
            <a:avLst/>
          </a:prstGeom>
          <a:noFill/>
        </p:spPr>
        <p:txBody>
          <a:bodyPr wrap="square" rtlCol="0">
            <a:spAutoFit/>
          </a:bodyPr>
          <a:lstStyle/>
          <a:p>
            <a:pPr algn="ctr"/>
            <a:r>
              <a:rPr lang="en-US" sz="2100" dirty="0">
                <a:solidFill>
                  <a:srgbClr val="000000"/>
                </a:solidFill>
              </a:rPr>
              <a:t>Marble basement</a:t>
            </a:r>
          </a:p>
          <a:p>
            <a:pPr algn="ctr"/>
            <a:r>
              <a:rPr lang="en-US" sz="2100" dirty="0">
                <a:solidFill>
                  <a:srgbClr val="000000"/>
                </a:solidFill>
              </a:rPr>
              <a:t>Not good</a:t>
            </a:r>
          </a:p>
        </p:txBody>
      </p:sp>
      <p:sp>
        <p:nvSpPr>
          <p:cNvPr id="23" name="TextBox 22">
            <a:extLst>
              <a:ext uri="{FF2B5EF4-FFF2-40B4-BE49-F238E27FC236}">
                <a16:creationId xmlns:a16="http://schemas.microsoft.com/office/drawing/2014/main" id="{8C1C0C68-4D9A-6264-FBD2-F64548C6E82E}"/>
              </a:ext>
            </a:extLst>
          </p:cNvPr>
          <p:cNvSpPr txBox="1"/>
          <p:nvPr/>
        </p:nvSpPr>
        <p:spPr>
          <a:xfrm>
            <a:off x="13648946" y="4756056"/>
            <a:ext cx="1427583" cy="307777"/>
          </a:xfrm>
          <a:prstGeom prst="rect">
            <a:avLst/>
          </a:prstGeom>
          <a:noFill/>
        </p:spPr>
        <p:txBody>
          <a:bodyPr wrap="square" rtlCol="0">
            <a:spAutoFit/>
          </a:bodyPr>
          <a:lstStyle/>
          <a:p>
            <a:pPr algn="ctr"/>
            <a:r>
              <a:rPr lang="en-US" sz="1400" b="1">
                <a:solidFill>
                  <a:srgbClr val="000000"/>
                </a:solidFill>
              </a:rPr>
              <a:t>2001</a:t>
            </a:r>
          </a:p>
        </p:txBody>
      </p:sp>
      <p:sp>
        <p:nvSpPr>
          <p:cNvPr id="24" name="TextBox 23">
            <a:extLst>
              <a:ext uri="{FF2B5EF4-FFF2-40B4-BE49-F238E27FC236}">
                <a16:creationId xmlns:a16="http://schemas.microsoft.com/office/drawing/2014/main" id="{37B742DE-D7A6-D3DE-301E-B9DDC3C8DD5D}"/>
              </a:ext>
            </a:extLst>
          </p:cNvPr>
          <p:cNvSpPr txBox="1"/>
          <p:nvPr/>
        </p:nvSpPr>
        <p:spPr>
          <a:xfrm>
            <a:off x="12970143" y="3382199"/>
            <a:ext cx="2785188" cy="1061829"/>
          </a:xfrm>
          <a:prstGeom prst="rect">
            <a:avLst/>
          </a:prstGeom>
          <a:noFill/>
        </p:spPr>
        <p:txBody>
          <a:bodyPr wrap="square" rtlCol="0">
            <a:spAutoFit/>
          </a:bodyPr>
          <a:lstStyle/>
          <a:p>
            <a:pPr algn="ctr"/>
            <a:r>
              <a:rPr lang="en-US" sz="2100" dirty="0">
                <a:solidFill>
                  <a:srgbClr val="000000"/>
                </a:solidFill>
              </a:rPr>
              <a:t>New works</a:t>
            </a:r>
          </a:p>
          <a:p>
            <a:pPr algn="ctr"/>
            <a:r>
              <a:rPr lang="en-US" sz="2100" dirty="0">
                <a:solidFill>
                  <a:srgbClr val="000000"/>
                </a:solidFill>
              </a:rPr>
              <a:t>Stable</a:t>
            </a:r>
          </a:p>
          <a:p>
            <a:pPr algn="ctr"/>
            <a:r>
              <a:rPr lang="en-US" sz="2100" dirty="0">
                <a:solidFill>
                  <a:srgbClr val="000000"/>
                </a:solidFill>
              </a:rPr>
              <a:t>Open to visit</a:t>
            </a:r>
          </a:p>
        </p:txBody>
      </p:sp>
      <p:sp>
        <p:nvSpPr>
          <p:cNvPr id="25" name="TextBox 24">
            <a:extLst>
              <a:ext uri="{FF2B5EF4-FFF2-40B4-BE49-F238E27FC236}">
                <a16:creationId xmlns:a16="http://schemas.microsoft.com/office/drawing/2014/main" id="{30811839-8090-969F-60F1-0555D6850C5C}"/>
              </a:ext>
            </a:extLst>
          </p:cNvPr>
          <p:cNvSpPr txBox="1"/>
          <p:nvPr/>
        </p:nvSpPr>
        <p:spPr>
          <a:xfrm>
            <a:off x="12402132" y="4756056"/>
            <a:ext cx="1427583" cy="307777"/>
          </a:xfrm>
          <a:prstGeom prst="rect">
            <a:avLst/>
          </a:prstGeom>
          <a:noFill/>
        </p:spPr>
        <p:txBody>
          <a:bodyPr wrap="square" rtlCol="0">
            <a:spAutoFit/>
          </a:bodyPr>
          <a:lstStyle/>
          <a:p>
            <a:pPr algn="ctr"/>
            <a:r>
              <a:rPr lang="en-US" sz="1400" b="1">
                <a:solidFill>
                  <a:srgbClr val="FF0000"/>
                </a:solidFill>
              </a:rPr>
              <a:t>1987</a:t>
            </a:r>
          </a:p>
        </p:txBody>
      </p:sp>
      <p:sp>
        <p:nvSpPr>
          <p:cNvPr id="26" name="TextBox 25">
            <a:extLst>
              <a:ext uri="{FF2B5EF4-FFF2-40B4-BE49-F238E27FC236}">
                <a16:creationId xmlns:a16="http://schemas.microsoft.com/office/drawing/2014/main" id="{3CFBB457-8A19-ECA7-586B-BAB9B53CE80A}"/>
              </a:ext>
            </a:extLst>
          </p:cNvPr>
          <p:cNvSpPr txBox="1"/>
          <p:nvPr/>
        </p:nvSpPr>
        <p:spPr>
          <a:xfrm>
            <a:off x="11520500" y="5148471"/>
            <a:ext cx="3190847" cy="1061829"/>
          </a:xfrm>
          <a:prstGeom prst="rect">
            <a:avLst/>
          </a:prstGeom>
          <a:noFill/>
        </p:spPr>
        <p:txBody>
          <a:bodyPr wrap="square" rtlCol="0">
            <a:spAutoFit/>
          </a:bodyPr>
          <a:lstStyle/>
          <a:p>
            <a:pPr algn="ctr"/>
            <a:r>
              <a:rPr lang="en-US" sz="2100" dirty="0">
                <a:solidFill>
                  <a:srgbClr val="FF0000"/>
                </a:solidFill>
              </a:rPr>
              <a:t>With Piazza </a:t>
            </a:r>
            <a:r>
              <a:rPr lang="en-US" sz="2100" dirty="0" err="1">
                <a:solidFill>
                  <a:srgbClr val="FF0000"/>
                </a:solidFill>
              </a:rPr>
              <a:t>dei</a:t>
            </a:r>
            <a:r>
              <a:rPr lang="en-US" sz="2100" dirty="0">
                <a:solidFill>
                  <a:srgbClr val="FF0000"/>
                </a:solidFill>
              </a:rPr>
              <a:t> Miracoli </a:t>
            </a:r>
          </a:p>
          <a:p>
            <a:pPr algn="ctr"/>
            <a:r>
              <a:rPr lang="en-US" sz="2100">
                <a:solidFill>
                  <a:srgbClr val="FF0000"/>
                </a:solidFill>
                <a:latin typeface="Montserrat" panose="020B0604020202020204" pitchFamily="2" charset="0"/>
                <a:hlinkClick r:id="rId6">
                  <a:extLst>
                    <a:ext uri="{A12FA001-AC4F-418D-AE19-62706E023703}">
                      <ahyp:hlinkClr xmlns:ahyp="http://schemas.microsoft.com/office/drawing/2018/hyperlinkcolor" val="tx"/>
                    </a:ext>
                  </a:extLst>
                </a:hlinkClick>
              </a:rPr>
              <a:t>UNESCO World Heritage Site</a:t>
            </a:r>
            <a:r>
              <a:rPr lang="en-US" sz="2100">
                <a:solidFill>
                  <a:srgbClr val="FF0000"/>
                </a:solidFill>
                <a:latin typeface="Montserrat" panose="020B0604020202020204" pitchFamily="2" charset="0"/>
              </a:rPr>
              <a:t>.</a:t>
            </a:r>
            <a:endParaRPr lang="en-US" sz="2100">
              <a:solidFill>
                <a:srgbClr val="FF0000"/>
              </a:solidFill>
            </a:endParaRPr>
          </a:p>
        </p:txBody>
      </p:sp>
      <p:cxnSp>
        <p:nvCxnSpPr>
          <p:cNvPr id="30" name="Straight Connector 29">
            <a:extLst>
              <a:ext uri="{FF2B5EF4-FFF2-40B4-BE49-F238E27FC236}">
                <a16:creationId xmlns:a16="http://schemas.microsoft.com/office/drawing/2014/main" id="{2EF01C17-FC0F-4D9B-7996-DD5B74AF4232}"/>
              </a:ext>
            </a:extLst>
          </p:cNvPr>
          <p:cNvCxnSpPr>
            <a:cxnSpLocks/>
          </p:cNvCxnSpPr>
          <p:nvPr/>
        </p:nvCxnSpPr>
        <p:spPr>
          <a:xfrm>
            <a:off x="11353800" y="4711352"/>
            <a:ext cx="3733800"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FDCC1F-46B2-1F28-4517-69558FF9602E}"/>
              </a:ext>
            </a:extLst>
          </p:cNvPr>
          <p:cNvCxnSpPr/>
          <p:nvPr/>
        </p:nvCxnSpPr>
        <p:spPr>
          <a:xfrm>
            <a:off x="9677400" y="4711352"/>
            <a:ext cx="1843100" cy="0"/>
          </a:xfrm>
          <a:prstGeom prst="line">
            <a:avLst/>
          </a:prstGeom>
          <a:ln w="28575">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59FF237-6C14-2A04-74A4-A07AE3FBD6FA}"/>
              </a:ext>
            </a:extLst>
          </p:cNvPr>
          <p:cNvCxnSpPr>
            <a:cxnSpLocks/>
          </p:cNvCxnSpPr>
          <p:nvPr/>
        </p:nvCxnSpPr>
        <p:spPr>
          <a:xfrm flipV="1">
            <a:off x="11869110" y="4558874"/>
            <a:ext cx="0" cy="15089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EB0086-3295-6885-1B2F-009EFB8A53DA}"/>
              </a:ext>
            </a:extLst>
          </p:cNvPr>
          <p:cNvCxnSpPr>
            <a:cxnSpLocks/>
          </p:cNvCxnSpPr>
          <p:nvPr/>
        </p:nvCxnSpPr>
        <p:spPr>
          <a:xfrm flipV="1">
            <a:off x="13106400" y="4533900"/>
            <a:ext cx="0" cy="15089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37F88C-1D68-43F7-41ED-4C1CE7CB1DDC}"/>
              </a:ext>
            </a:extLst>
          </p:cNvPr>
          <p:cNvCxnSpPr>
            <a:cxnSpLocks/>
          </p:cNvCxnSpPr>
          <p:nvPr/>
        </p:nvCxnSpPr>
        <p:spPr>
          <a:xfrm flipV="1">
            <a:off x="14325600" y="4533900"/>
            <a:ext cx="0" cy="15089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217881" y="166196"/>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dirty="0">
                <a:solidFill>
                  <a:srgbClr val="043962"/>
                </a:solidFill>
                <a:latin typeface="Calibri" panose="020F0502020204030204" pitchFamily="34" charset="0"/>
                <a:cs typeface="Calibri" panose="020F0502020204030204" pitchFamily="34" charset="0"/>
              </a:rPr>
              <a:t>Nuggets of wisdom</a:t>
            </a:r>
            <a:endParaRPr lang="fr-FR" sz="3600" b="1" dirty="0">
              <a:solidFill>
                <a:srgbClr val="043962"/>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657F626-9923-5987-E758-9146F937436D}"/>
              </a:ext>
            </a:extLst>
          </p:cNvPr>
          <p:cNvPicPr>
            <a:picLocks noChangeAspect="1"/>
          </p:cNvPicPr>
          <p:nvPr/>
        </p:nvPicPr>
        <p:blipFill>
          <a:blip r:embed="rId7"/>
          <a:stretch>
            <a:fillRect/>
          </a:stretch>
        </p:blipFill>
        <p:spPr>
          <a:xfrm>
            <a:off x="32631" y="5753100"/>
            <a:ext cx="4248368" cy="4533900"/>
          </a:xfrm>
          <a:prstGeom prst="rect">
            <a:avLst/>
          </a:prstGeom>
        </p:spPr>
      </p:pic>
      <p:pic>
        <p:nvPicPr>
          <p:cNvPr id="6" name="Picture 5">
            <a:extLst>
              <a:ext uri="{FF2B5EF4-FFF2-40B4-BE49-F238E27FC236}">
                <a16:creationId xmlns:a16="http://schemas.microsoft.com/office/drawing/2014/main" id="{CDFD6029-9B44-A409-FF0B-337F300A49B1}"/>
              </a:ext>
            </a:extLst>
          </p:cNvPr>
          <p:cNvPicPr>
            <a:picLocks noChangeAspect="1"/>
          </p:cNvPicPr>
          <p:nvPr/>
        </p:nvPicPr>
        <p:blipFill>
          <a:blip r:embed="rId8"/>
          <a:stretch>
            <a:fillRect/>
          </a:stretch>
        </p:blipFill>
        <p:spPr>
          <a:xfrm>
            <a:off x="4109843" y="5244548"/>
            <a:ext cx="7608660" cy="2870752"/>
          </a:xfrm>
          <a:prstGeom prst="rect">
            <a:avLst/>
          </a:prstGeom>
        </p:spPr>
      </p:pic>
    </p:spTree>
    <p:extLst>
      <p:ext uri="{BB962C8B-B14F-4D97-AF65-F5344CB8AC3E}">
        <p14:creationId xmlns:p14="http://schemas.microsoft.com/office/powerpoint/2010/main" val="834646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326737" y="111767"/>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Introduction of the case study</a:t>
            </a:r>
          </a:p>
        </p:txBody>
      </p:sp>
      <p:pic>
        <p:nvPicPr>
          <p:cNvPr id="2" name="Picture 1">
            <a:extLst>
              <a:ext uri="{FF2B5EF4-FFF2-40B4-BE49-F238E27FC236}">
                <a16:creationId xmlns:a16="http://schemas.microsoft.com/office/drawing/2014/main" id="{7B22D04B-ED3F-E3F9-2322-6EEE19542D8D}"/>
              </a:ext>
            </a:extLst>
          </p:cNvPr>
          <p:cNvPicPr>
            <a:picLocks noChangeAspect="1"/>
          </p:cNvPicPr>
          <p:nvPr/>
        </p:nvPicPr>
        <p:blipFill>
          <a:blip r:embed="rId3"/>
          <a:stretch>
            <a:fillRect/>
          </a:stretch>
        </p:blipFill>
        <p:spPr>
          <a:xfrm>
            <a:off x="1124211" y="1752046"/>
            <a:ext cx="15804181" cy="7925906"/>
          </a:xfrm>
          <a:prstGeom prst="rect">
            <a:avLst/>
          </a:prstGeom>
        </p:spPr>
      </p:pic>
      <p:pic>
        <p:nvPicPr>
          <p:cNvPr id="3" name="Picture 2">
            <a:extLst>
              <a:ext uri="{FF2B5EF4-FFF2-40B4-BE49-F238E27FC236}">
                <a16:creationId xmlns:a16="http://schemas.microsoft.com/office/drawing/2014/main" id="{D35111E7-E47E-2CA1-9E30-BB74845032A1}"/>
              </a:ext>
            </a:extLst>
          </p:cNvPr>
          <p:cNvPicPr>
            <a:picLocks noChangeAspect="1"/>
          </p:cNvPicPr>
          <p:nvPr/>
        </p:nvPicPr>
        <p:blipFill>
          <a:blip r:embed="rId4"/>
          <a:stretch>
            <a:fillRect/>
          </a:stretch>
        </p:blipFill>
        <p:spPr>
          <a:xfrm>
            <a:off x="1169082" y="2085468"/>
            <a:ext cx="15994707" cy="7259063"/>
          </a:xfrm>
          <a:prstGeom prst="rect">
            <a:avLst/>
          </a:prstGeom>
        </p:spPr>
      </p:pic>
    </p:spTree>
    <p:extLst>
      <p:ext uri="{BB962C8B-B14F-4D97-AF65-F5344CB8AC3E}">
        <p14:creationId xmlns:p14="http://schemas.microsoft.com/office/powerpoint/2010/main" val="3135163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399309" y="166195"/>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Introduction of the case study</a:t>
            </a:r>
          </a:p>
        </p:txBody>
      </p:sp>
      <p:grpSp>
        <p:nvGrpSpPr>
          <p:cNvPr id="2" name="Group 56">
            <a:extLst>
              <a:ext uri="{FF2B5EF4-FFF2-40B4-BE49-F238E27FC236}">
                <a16:creationId xmlns:a16="http://schemas.microsoft.com/office/drawing/2014/main" id="{9CD59416-4711-D4AB-A66C-5538BC423C9B}"/>
              </a:ext>
            </a:extLst>
          </p:cNvPr>
          <p:cNvGrpSpPr>
            <a:grpSpLocks noChangeAspect="1"/>
          </p:cNvGrpSpPr>
          <p:nvPr/>
        </p:nvGrpSpPr>
        <p:grpSpPr bwMode="auto">
          <a:xfrm>
            <a:off x="3535535" y="1943100"/>
            <a:ext cx="10458882" cy="7843075"/>
            <a:chOff x="839" y="663"/>
            <a:chExt cx="4581" cy="3435"/>
          </a:xfrm>
        </p:grpSpPr>
        <p:pic>
          <p:nvPicPr>
            <p:cNvPr id="3" name="Picture 4" descr="s">
              <a:extLst>
                <a:ext uri="{FF2B5EF4-FFF2-40B4-BE49-F238E27FC236}">
                  <a16:creationId xmlns:a16="http://schemas.microsoft.com/office/drawing/2014/main" id="{6F8191DB-2E4C-655A-C212-AE9BE4C4D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663"/>
              <a:ext cx="4581" cy="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5">
              <a:extLst>
                <a:ext uri="{FF2B5EF4-FFF2-40B4-BE49-F238E27FC236}">
                  <a16:creationId xmlns:a16="http://schemas.microsoft.com/office/drawing/2014/main" id="{99E1B06B-A782-ABD5-6F9A-5883766D63BE}"/>
                </a:ext>
              </a:extLst>
            </p:cNvPr>
            <p:cNvSpPr>
              <a:spLocks noChangeAspect="1" noChangeArrowheads="1"/>
            </p:cNvSpPr>
            <p:nvPr/>
          </p:nvSpPr>
          <p:spPr bwMode="auto">
            <a:xfrm>
              <a:off x="4241" y="755"/>
              <a:ext cx="917"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s-ES">
                  <a:solidFill>
                    <a:schemeClr val="bg1"/>
                  </a:solidFill>
                </a:rPr>
                <a:t>Febbraio 2007</a:t>
              </a:r>
            </a:p>
          </p:txBody>
        </p:sp>
      </p:grpSp>
      <p:grpSp>
        <p:nvGrpSpPr>
          <p:cNvPr id="6" name="Group 57">
            <a:extLst>
              <a:ext uri="{FF2B5EF4-FFF2-40B4-BE49-F238E27FC236}">
                <a16:creationId xmlns:a16="http://schemas.microsoft.com/office/drawing/2014/main" id="{29569B1D-1A82-7D75-9392-7E39D372982E}"/>
              </a:ext>
            </a:extLst>
          </p:cNvPr>
          <p:cNvGrpSpPr>
            <a:grpSpLocks noChangeAspect="1"/>
          </p:cNvGrpSpPr>
          <p:nvPr/>
        </p:nvGrpSpPr>
        <p:grpSpPr bwMode="auto">
          <a:xfrm>
            <a:off x="3554584" y="1943100"/>
            <a:ext cx="10458882" cy="7845248"/>
            <a:chOff x="2608" y="-2149"/>
            <a:chExt cx="4581" cy="3436"/>
          </a:xfrm>
        </p:grpSpPr>
        <p:pic>
          <p:nvPicPr>
            <p:cNvPr id="7" name="Picture 8">
              <a:extLst>
                <a:ext uri="{FF2B5EF4-FFF2-40B4-BE49-F238E27FC236}">
                  <a16:creationId xmlns:a16="http://schemas.microsoft.com/office/drawing/2014/main" id="{15DB8326-54F1-39F6-AB78-51104DF03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 y="-2149"/>
              <a:ext cx="4581" cy="34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3">
              <a:extLst>
                <a:ext uri="{FF2B5EF4-FFF2-40B4-BE49-F238E27FC236}">
                  <a16:creationId xmlns:a16="http://schemas.microsoft.com/office/drawing/2014/main" id="{B6EB4F3A-8F35-681E-3820-C0E339CE421D}"/>
                </a:ext>
              </a:extLst>
            </p:cNvPr>
            <p:cNvSpPr>
              <a:spLocks noChangeAspect="1" noChangeArrowheads="1"/>
            </p:cNvSpPr>
            <p:nvPr/>
          </p:nvSpPr>
          <p:spPr bwMode="auto">
            <a:xfrm>
              <a:off x="6191" y="-2104"/>
              <a:ext cx="88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s-ES">
                  <a:solidFill>
                    <a:schemeClr val="bg1"/>
                  </a:solidFill>
                </a:rPr>
                <a:t>2 Marzo 2007</a:t>
              </a:r>
            </a:p>
          </p:txBody>
        </p:sp>
      </p:grpSp>
    </p:spTree>
    <p:extLst>
      <p:ext uri="{BB962C8B-B14F-4D97-AF65-F5344CB8AC3E}">
        <p14:creationId xmlns:p14="http://schemas.microsoft.com/office/powerpoint/2010/main" val="274763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space réservé du texte 1">
            <a:extLst>
              <a:ext uri="{FF2B5EF4-FFF2-40B4-BE49-F238E27FC236}">
                <a16:creationId xmlns:a16="http://schemas.microsoft.com/office/drawing/2014/main" id="{E479AFB6-527F-7D2A-443A-BEFCD31C4661}"/>
              </a:ext>
            </a:extLst>
          </p:cNvPr>
          <p:cNvSpPr txBox="1">
            <a:spLocks/>
          </p:cNvSpPr>
          <p:nvPr/>
        </p:nvSpPr>
        <p:spPr>
          <a:xfrm>
            <a:off x="1798452" y="111766"/>
            <a:ext cx="14404763" cy="521419"/>
          </a:xfrm>
          <a:solidFill>
            <a:schemeClr val="accent1"/>
          </a:solidFill>
        </p:spPr>
        <p:txBody>
          <a:bodyPr/>
          <a:lstStyle>
            <a:lvl1pPr marL="0" indent="0" algn="l" defTabSz="1371600" rtl="0" eaLnBrk="1" latinLnBrk="0" hangingPunct="1">
              <a:lnSpc>
                <a:spcPct val="90000"/>
              </a:lnSpc>
              <a:spcBef>
                <a:spcPts val="1500"/>
              </a:spcBef>
              <a:buFont typeface="Arial" panose="020B0604020202020204" pitchFamily="34" charset="0"/>
              <a:buNone/>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nSpc>
                <a:spcPct val="100000"/>
              </a:lnSpc>
              <a:spcBef>
                <a:spcPts val="0"/>
              </a:spcBef>
            </a:pPr>
            <a:r>
              <a:rPr lang="en-US" sz="3600" b="1">
                <a:solidFill>
                  <a:srgbClr val="043962"/>
                </a:solidFill>
                <a:latin typeface="Calibri" panose="020F0502020204030204" pitchFamily="34" charset="0"/>
                <a:cs typeface="Calibri" panose="020F0502020204030204" pitchFamily="34" charset="0"/>
              </a:rPr>
              <a:t>Introduction of the case study</a:t>
            </a:r>
          </a:p>
        </p:txBody>
      </p:sp>
      <p:pic>
        <p:nvPicPr>
          <p:cNvPr id="2" name="Picture 5">
            <a:extLst>
              <a:ext uri="{FF2B5EF4-FFF2-40B4-BE49-F238E27FC236}">
                <a16:creationId xmlns:a16="http://schemas.microsoft.com/office/drawing/2014/main" id="{C0819BFF-081D-B8EF-225A-CE289C15E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52362"/>
            <a:ext cx="9906000" cy="751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E6F560C-B239-62D7-F401-707DCEDFB029}"/>
              </a:ext>
            </a:extLst>
          </p:cNvPr>
          <p:cNvSpPr txBox="1"/>
          <p:nvPr/>
        </p:nvSpPr>
        <p:spPr>
          <a:xfrm>
            <a:off x="4752570" y="2322753"/>
            <a:ext cx="1293424" cy="646331"/>
          </a:xfrm>
          <a:prstGeom prst="rect">
            <a:avLst/>
          </a:prstGeom>
          <a:solidFill>
            <a:schemeClr val="bg1"/>
          </a:solidFill>
        </p:spPr>
        <p:txBody>
          <a:bodyPr wrap="square" rtlCol="0">
            <a:spAutoFit/>
          </a:bodyPr>
          <a:lstStyle/>
          <a:p>
            <a:pPr algn="ctr"/>
            <a:r>
              <a:rPr lang="en-US" sz="1800" b="1">
                <a:solidFill>
                  <a:srgbClr val="000000"/>
                </a:solidFill>
              </a:rPr>
              <a:t>Historical landslide</a:t>
            </a:r>
          </a:p>
        </p:txBody>
      </p:sp>
      <p:sp>
        <p:nvSpPr>
          <p:cNvPr id="5" name="TextBox 4">
            <a:extLst>
              <a:ext uri="{FF2B5EF4-FFF2-40B4-BE49-F238E27FC236}">
                <a16:creationId xmlns:a16="http://schemas.microsoft.com/office/drawing/2014/main" id="{D2BBBC85-9C33-E07C-D8E7-2897D8BDE2DF}"/>
              </a:ext>
            </a:extLst>
          </p:cNvPr>
          <p:cNvSpPr txBox="1"/>
          <p:nvPr/>
        </p:nvSpPr>
        <p:spPr>
          <a:xfrm>
            <a:off x="1930383" y="3333088"/>
            <a:ext cx="1293424" cy="646331"/>
          </a:xfrm>
          <a:prstGeom prst="rect">
            <a:avLst/>
          </a:prstGeom>
          <a:solidFill>
            <a:schemeClr val="bg1"/>
          </a:solidFill>
        </p:spPr>
        <p:txBody>
          <a:bodyPr wrap="square" rtlCol="0">
            <a:spAutoFit/>
          </a:bodyPr>
          <a:lstStyle/>
          <a:p>
            <a:pPr algn="ctr"/>
            <a:r>
              <a:rPr lang="en-US" sz="1800" b="1" err="1">
                <a:solidFill>
                  <a:srgbClr val="000000"/>
                </a:solidFill>
              </a:rPr>
              <a:t>Landislide</a:t>
            </a:r>
            <a:r>
              <a:rPr lang="en-US" sz="1800" b="1">
                <a:solidFill>
                  <a:srgbClr val="000000"/>
                </a:solidFill>
              </a:rPr>
              <a:t> of 2007</a:t>
            </a:r>
          </a:p>
        </p:txBody>
      </p:sp>
      <p:pic>
        <p:nvPicPr>
          <p:cNvPr id="1026" name="Picture 2" descr="undefined">
            <a:extLst>
              <a:ext uri="{FF2B5EF4-FFF2-40B4-BE49-F238E27FC236}">
                <a16:creationId xmlns:a16="http://schemas.microsoft.com/office/drawing/2014/main" id="{A9519AB5-44B6-D4F1-A7A7-0BC72D99E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7083" y="7303061"/>
            <a:ext cx="4660917" cy="2804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C24CC1-93E3-E32F-2A0F-BEB2415C3B08}"/>
              </a:ext>
            </a:extLst>
          </p:cNvPr>
          <p:cNvPicPr>
            <a:picLocks noChangeAspect="1"/>
          </p:cNvPicPr>
          <p:nvPr/>
        </p:nvPicPr>
        <p:blipFill>
          <a:blip r:embed="rId5"/>
          <a:stretch>
            <a:fillRect/>
          </a:stretch>
        </p:blipFill>
        <p:spPr>
          <a:xfrm>
            <a:off x="9921240" y="1805351"/>
            <a:ext cx="2987299" cy="4968671"/>
          </a:xfrm>
          <a:prstGeom prst="rect">
            <a:avLst/>
          </a:prstGeom>
        </p:spPr>
      </p:pic>
      <p:pic>
        <p:nvPicPr>
          <p:cNvPr id="11" name="Picture 10">
            <a:extLst>
              <a:ext uri="{FF2B5EF4-FFF2-40B4-BE49-F238E27FC236}">
                <a16:creationId xmlns:a16="http://schemas.microsoft.com/office/drawing/2014/main" id="{F60066C6-AF44-0A20-4AD4-3AFD92CC25C4}"/>
              </a:ext>
            </a:extLst>
          </p:cNvPr>
          <p:cNvPicPr>
            <a:picLocks noChangeAspect="1"/>
          </p:cNvPicPr>
          <p:nvPr/>
        </p:nvPicPr>
        <p:blipFill>
          <a:blip r:embed="rId6"/>
          <a:stretch>
            <a:fillRect/>
          </a:stretch>
        </p:blipFill>
        <p:spPr>
          <a:xfrm>
            <a:off x="12801192" y="1908024"/>
            <a:ext cx="5486808" cy="4112356"/>
          </a:xfrm>
          <a:prstGeom prst="rect">
            <a:avLst/>
          </a:prstGeom>
        </p:spPr>
      </p:pic>
    </p:spTree>
    <p:extLst>
      <p:ext uri="{BB962C8B-B14F-4D97-AF65-F5344CB8AC3E}">
        <p14:creationId xmlns:p14="http://schemas.microsoft.com/office/powerpoint/2010/main" val="3970223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ALTEN WITHOUT HEADER">
  <a:themeElements>
    <a:clrScheme name="Alten">
      <a:dk1>
        <a:srgbClr val="063C67"/>
      </a:dk1>
      <a:lt1>
        <a:srgbClr val="FFFFFF"/>
      </a:lt1>
      <a:dk2>
        <a:srgbClr val="858591"/>
      </a:dk2>
      <a:lt2>
        <a:srgbClr val="FFFFFF"/>
      </a:lt2>
      <a:accent1>
        <a:srgbClr val="FFC800"/>
      </a:accent1>
      <a:accent2>
        <a:srgbClr val="C0C0C8"/>
      </a:accent2>
      <a:accent3>
        <a:srgbClr val="063C67"/>
      </a:accent3>
      <a:accent4>
        <a:srgbClr val="1D93C9"/>
      </a:accent4>
      <a:accent5>
        <a:srgbClr val="7ECBEE"/>
      </a:accent5>
      <a:accent6>
        <a:srgbClr val="2F80F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resentation 2021_original" id="{F63DAF26-0C57-4DEB-9030-CED63DEDA206}" vid="{52702F72-E772-4C8A-972A-C6980D0DA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43EFD8DC44124D8CDACB3811ECB6BA" ma:contentTypeVersion="6" ma:contentTypeDescription="Crée un document." ma:contentTypeScope="" ma:versionID="530672942030406c6a47740c58316455">
  <xsd:schema xmlns:xsd="http://www.w3.org/2001/XMLSchema" xmlns:xs="http://www.w3.org/2001/XMLSchema" xmlns:p="http://schemas.microsoft.com/office/2006/metadata/properties" xmlns:ns2="4275c519-8ebe-46a2-bfc2-9f7e1d666f0f" targetNamespace="http://schemas.microsoft.com/office/2006/metadata/properties" ma:root="true" ma:fieldsID="623beecabc38b647a81bb638f798edb5" ns2:_="">
    <xsd:import namespace="4275c519-8ebe-46a2-bfc2-9f7e1d666f0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5c519-8ebe-46a2-bfc2-9f7e1d666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9A2162-6C17-4659-999E-AA06E007BD7E}">
  <ds:schemaRefs>
    <ds:schemaRef ds:uri="http://schemas.microsoft.com/sharepoint/v3/contenttype/forms"/>
  </ds:schemaRefs>
</ds:datastoreItem>
</file>

<file path=customXml/itemProps2.xml><?xml version="1.0" encoding="utf-8"?>
<ds:datastoreItem xmlns:ds="http://schemas.openxmlformats.org/officeDocument/2006/customXml" ds:itemID="{FAD23B24-DECD-49D1-8988-676965A8255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6E900FC-CB84-4C14-9FCB-45202F3FC183}">
  <ds:schemaRefs>
    <ds:schemaRef ds:uri="4275c519-8ebe-46a2-bfc2-9f7e1d666f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Template corporate presentation 2021_original</Template>
  <Application>Microsoft Office PowerPoint</Application>
  <PresentationFormat>Personalizzato</PresentationFormat>
  <Slides>40</Slides>
  <Notes>22</Notes>
  <HiddenSlides>0</HiddenSlides>
  <ScaleCrop>false</ScaleCrop>
  <HeadingPairs>
    <vt:vector size="4" baseType="variant">
      <vt:variant>
        <vt:lpstr>Tema</vt:lpstr>
      </vt:variant>
      <vt:variant>
        <vt:i4>2</vt:i4>
      </vt:variant>
      <vt:variant>
        <vt:lpstr>Titoli diapositive</vt:lpstr>
      </vt:variant>
      <vt:variant>
        <vt:i4>40</vt:i4>
      </vt:variant>
    </vt:vector>
  </HeadingPairs>
  <TitlesOfParts>
    <vt:vector size="42" baseType="lpstr">
      <vt:lpstr>Dividend</vt:lpstr>
      <vt:lpstr>ALTEN WITHOUT HEADER</vt:lpstr>
      <vt:lpstr>Early warning system for risk mitigation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CIPRIANI</dc:creator>
  <cp:revision>143</cp:revision>
  <dcterms:created xsi:type="dcterms:W3CDTF">2023-05-13T11:07:05Z</dcterms:created>
  <dcterms:modified xsi:type="dcterms:W3CDTF">2024-03-14T13:45:22Z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0x0101002A43EFD8DC44124D8CDACB3811ECB6BA</vt:lpwstr>
  </property>
</Properties>
</file>